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8" r:id="rId5"/>
    <p:sldId id="257" r:id="rId6"/>
    <p:sldId id="258" r:id="rId7"/>
    <p:sldId id="260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 varScale="1">
        <p:scale>
          <a:sx n="67" d="100"/>
          <a:sy n="67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xmlns="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xmlns="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07/11/2022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xmlns="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2235200"/>
            <a:ext cx="5517931" cy="2387600"/>
          </a:xfrm>
        </p:spPr>
        <p:txBody>
          <a:bodyPr>
            <a:noAutofit/>
          </a:bodyPr>
          <a:lstStyle/>
          <a:p>
            <a:r>
              <a:rPr lang="es-ES_tradnl" sz="4400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6" y="5089992"/>
            <a:ext cx="7544649" cy="423424"/>
          </a:xfrm>
        </p:spPr>
        <p:txBody>
          <a:bodyPr>
            <a:noAutofit/>
          </a:bodyPr>
          <a:lstStyle/>
          <a:p>
            <a:r>
              <a:rPr lang="es-ES_tradnl" sz="3200" dirty="0"/>
              <a:t>Maestría en Ciencias en Nutrición Poblacional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515600" cy="1325563"/>
          </a:xfrm>
        </p:spPr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Formar profesionales con las competencias en el área de investigación que les permitan identificar necesidades y contribuir a la solución de problemas de nutrición poblacional, considerando las </a:t>
            </a: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éticas, perspectiva de género, ecológica, de sistemas, de salud global e inclusión social.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582" y="125992"/>
            <a:ext cx="10515600" cy="1325563"/>
          </a:xfrm>
        </p:spPr>
        <p:txBody>
          <a:bodyPr/>
          <a:lstStyle/>
          <a:p>
            <a:r>
              <a:rPr lang="es-ES" dirty="0"/>
              <a:t>Perfil de ingreso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119627"/>
              </p:ext>
            </p:extLst>
          </p:nvPr>
        </p:nvGraphicFramePr>
        <p:xfrm>
          <a:off x="459582" y="1853557"/>
          <a:ext cx="11272836" cy="46271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52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8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1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80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Conocimientos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Habilidades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Actitudes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736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Ser </a:t>
                      </a:r>
                      <a:r>
                        <a:rPr lang="es-ES" sz="1800" dirty="0" smtClean="0"/>
                        <a:t>profesional </a:t>
                      </a:r>
                      <a:r>
                        <a:rPr lang="es-ES" sz="1800" dirty="0"/>
                        <a:t>del área de la salud (nutrición, medicina, enfermería y otras) y afines,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Tener conocimiento sobre los principales problemas de nutrición y salud a nivel global y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Poseer las habilidades, destrezas o</a:t>
                      </a:r>
                      <a:r>
                        <a:rPr lang="es-ES" sz="1800" baseline="0" dirty="0"/>
                        <a:t> interés </a:t>
                      </a:r>
                      <a:r>
                        <a:rPr lang="es-ES" sz="1800" dirty="0"/>
                        <a:t>(o haber estado involucrada (o)) en tareas de investigación.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Tener capacidad para integrar conocimiento para comunicarse de manera oral y escrita.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/>
                        <a:t>Tener habilidades básicas sobre: comprensión lectora  y pensamiento matemático.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Tener interés en aprender a realizar investigación orientada a </a:t>
                      </a:r>
                      <a:r>
                        <a:rPr lang="es-MX" sz="1800" dirty="0">
                          <a:effectLst/>
                        </a:rPr>
                        <a:t>fomentar estilos de vida saludables, así como a prevenir y controlar enfermedades relacionadas con la nutrición.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Tener capacidad para trabajar en equipo, así como aceptar y valorar la crítica.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Estar dispuesto a trabajar con compromiso social y principios éticos.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Tener disponibilidad para dedicarse de tiempo completo al programa de posgrado y asistir presencialmente a cada sesión y actividad académica.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96E381B4-17A2-34DD-1A1E-6FBE73C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82" y="1409987"/>
            <a:ext cx="10515600" cy="56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aspirante deberá:  </a:t>
            </a:r>
          </a:p>
        </p:txBody>
      </p:sp>
    </p:spTree>
    <p:extLst>
      <p:ext uri="{BB962C8B-B14F-4D97-AF65-F5344CB8AC3E}">
        <p14:creationId xmlns:p14="http://schemas.microsoft.com/office/powerpoint/2010/main" val="68304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25"/>
            <a:ext cx="10515600" cy="1325563"/>
          </a:xfrm>
        </p:spPr>
        <p:txBody>
          <a:bodyPr/>
          <a:lstStyle/>
          <a:p>
            <a:r>
              <a:rPr lang="es-ES_tradnl" dirty="0"/>
              <a:t>Perfil y competencias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y los egresados de la Maestría en Ciencias en Nutrición Poblacional serán capaces de colaborar en la construcción y difusión del conocimiento científico para el diseño de estrategias, programas y/o políticas socialmente inclusivas, que fomenten los estilos de vida saludables, la prevención, el tratamiento y el control de enfermedades relacionadas con la nutrición. Lo anterior considerando los determinantes biológicos, sociales, económicos y comerciales; desde una perspectiva de género, ecológica, de sistemas y de salud global, con base en los principios éticos de la salud pública.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82563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bases éticas, perspectiva de género, ecológica, de sistemas, de salud global e inclusión social, las y los egresados de la maestría en ciencias en nutrición poblacional serán capaces de: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problemas de nutrición a nivel poblacional (magnitud y distribución), considerando sus determinantes biológicos, socioculturales, económicos y comerciales, así como sus relaciones con la salud y el desarrollo social.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al diseño y conducción de proyectos de investigación para la prevención y control de la mala nutrición y para la promoción de estilos de vida saludables.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generación de conocimiento científico para la solución de problemas de nutrición poblacional.</a:t>
            </a:r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7"/>
            <a:ext cx="10515600" cy="1325563"/>
          </a:xfrm>
        </p:spPr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978182"/>
              </p:ext>
            </p:extLst>
          </p:nvPr>
        </p:nvGraphicFramePr>
        <p:xfrm>
          <a:off x="838200" y="1511049"/>
          <a:ext cx="10515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xmlns="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xmlns="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8705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problemas de nutrición a nivel poblacional (magnitud y distribución), considerando sus determinantes biológicos, socioculturales, económicos y comerciales, así como sus relaciones con la salud y el desarrollo social.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Evaluación del estado de nutrición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Estimar</a:t>
                      </a:r>
                      <a:r>
                        <a:rPr lang="es-MX" baseline="0" dirty="0"/>
                        <a:t> la magnitud y distribución de problemas del estado de nutrición, a través dela utilización de indicadores antropométricos, dietéticos y bioquímicos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508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Nutrición en el ciclo de vida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Identificar los principales problemas de nutrición en las diferentes</a:t>
                      </a:r>
                      <a:r>
                        <a:rPr lang="es-MX" baseline="0" dirty="0"/>
                        <a:t> etapas de la vida.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117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Epidemiología nutricional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Identificar los posibles sesgos que puede haber en el análisis de la relación del estado de nutrición y desenlaces en salud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2476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Seminario de revisión crítica de la literatura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Identificar los determinantes asociados a los problemas de nutrición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856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Bases bioquímicas y fisiológicas de la nutrición en salud pública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Conocer los procesos fisiológicos</a:t>
                      </a:r>
                      <a:r>
                        <a:rPr lang="es-MX" baseline="0" dirty="0" smtClean="0"/>
                        <a:t> y bioquímicos relacionados con las principales enfermedades crónicas no transmisibles y con las deficiencias nutricionales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50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128151"/>
              </p:ext>
            </p:extLst>
          </p:nvPr>
        </p:nvGraphicFramePr>
        <p:xfrm>
          <a:off x="457200" y="1482238"/>
          <a:ext cx="1141241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77">
                  <a:extLst>
                    <a:ext uri="{9D8B030D-6E8A-4147-A177-3AD203B41FA5}">
                      <a16:colId xmlns:a16="http://schemas.microsoft.com/office/drawing/2014/main" xmlns="" val="957476774"/>
                    </a:ext>
                  </a:extLst>
                </a:gridCol>
                <a:gridCol w="2883877">
                  <a:extLst>
                    <a:ext uri="{9D8B030D-6E8A-4147-A177-3AD203B41FA5}">
                      <a16:colId xmlns:a16="http://schemas.microsoft.com/office/drawing/2014/main" xmlns="" val="3374847469"/>
                    </a:ext>
                  </a:extLst>
                </a:gridCol>
                <a:gridCol w="6101860">
                  <a:extLst>
                    <a:ext uri="{9D8B030D-6E8A-4147-A177-3AD203B41FA5}">
                      <a16:colId xmlns:a16="http://schemas.microsoft.com/office/drawing/2014/main" xmlns="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8705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Contribuir al diseño y conducción de proyectos de investigación para la prevención y control de la mala nutrición y para la promoción de estilos de vida saludables.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Metodología en investigación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/>
                        <a:t>Estudiar el contenido </a:t>
                      </a:r>
                      <a:r>
                        <a:rPr lang="es-MX" baseline="0" dirty="0" smtClean="0"/>
                        <a:t>y secciones de </a:t>
                      </a:r>
                      <a:r>
                        <a:rPr lang="es-MX" baseline="0" dirty="0"/>
                        <a:t>un protocolo de investigación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860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Epidemiología nutricional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Identificar las principales características de los estudios </a:t>
                      </a:r>
                      <a:r>
                        <a:rPr lang="es-MX" baseline="0" dirty="0"/>
                        <a:t>para la evaluación de indicadores del estado de nutrición y enfermedades relacionadas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751282"/>
                  </a:ext>
                </a:extLst>
              </a:tr>
              <a:tr h="4907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Evaluación del estado de nutrición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Identificar el indicador adecuado de</a:t>
                      </a:r>
                      <a:r>
                        <a:rPr lang="es-MX" baseline="0" dirty="0"/>
                        <a:t> acuerdo a las características de diseño de </a:t>
                      </a:r>
                      <a:r>
                        <a:rPr lang="es-MX" baseline="0" dirty="0" smtClean="0"/>
                        <a:t>estudio </a:t>
                      </a:r>
                      <a:r>
                        <a:rPr lang="es-MX" baseline="0" dirty="0"/>
                        <a:t>o </a:t>
                      </a:r>
                      <a:r>
                        <a:rPr lang="es-MX" baseline="0" dirty="0" smtClean="0"/>
                        <a:t>proyectos y población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11529"/>
                  </a:ext>
                </a:extLst>
              </a:tr>
              <a:tr h="49077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Desarrollo de protocolo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Elaborar un protocolo</a:t>
                      </a:r>
                      <a:r>
                        <a:rPr lang="es-MX" baseline="0" dirty="0"/>
                        <a:t> de investigación adecuado para dar respuesta a una pregunta de investigación en nutrición poblacional.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391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Seminario de revisión crítica de la literatura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Identificar</a:t>
                      </a:r>
                      <a:r>
                        <a:rPr lang="es-MX" baseline="0" dirty="0"/>
                        <a:t> las fortalezas y limitaciones de la operacionalización de indicadores y variables, así como de los diseños de estudio en relación a la nutrición poblacional.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85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61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691541"/>
              </p:ext>
            </p:extLst>
          </p:nvPr>
        </p:nvGraphicFramePr>
        <p:xfrm>
          <a:off x="838200" y="1690688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242">
                  <a:extLst>
                    <a:ext uri="{9D8B030D-6E8A-4147-A177-3AD203B41FA5}">
                      <a16:colId xmlns:a16="http://schemas.microsoft.com/office/drawing/2014/main" xmlns="" val="957476774"/>
                    </a:ext>
                  </a:extLst>
                </a:gridCol>
                <a:gridCol w="2582779">
                  <a:extLst>
                    <a:ext uri="{9D8B030D-6E8A-4147-A177-3AD203B41FA5}">
                      <a16:colId xmlns:a16="http://schemas.microsoft.com/office/drawing/2014/main" xmlns="" val="3374847469"/>
                    </a:ext>
                  </a:extLst>
                </a:gridCol>
                <a:gridCol w="4792579">
                  <a:extLst>
                    <a:ext uri="{9D8B030D-6E8A-4147-A177-3AD203B41FA5}">
                      <a16:colId xmlns:a16="http://schemas.microsoft.com/office/drawing/2014/main" xmlns="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8705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Contribuir a la generación de conocimiento científico para la solución de problemas de nutrición poblacional</a:t>
                      </a: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Seminario de revisión crítica de la literatura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Identificar</a:t>
                      </a:r>
                      <a:r>
                        <a:rPr lang="es-MX" baseline="0" dirty="0"/>
                        <a:t> estudios que sean de utilidad en el desarrollo y redacción de la discusión de su tesis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183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Metodología en investigación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Identificar</a:t>
                      </a:r>
                      <a:r>
                        <a:rPr lang="es-MX" baseline="0" dirty="0"/>
                        <a:t> los componentes de un protocolo de investigación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860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Seminario de tesis 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Iniciar el análisis de</a:t>
                      </a:r>
                      <a:r>
                        <a:rPr lang="es-MX" baseline="0" dirty="0"/>
                        <a:t> estadísticos de datos de su tesis, incluyendo la redacción de resultados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948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Seminario de tesis II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Analizar</a:t>
                      </a:r>
                      <a:r>
                        <a:rPr lang="es-MX" baseline="0" dirty="0"/>
                        <a:t> y discutir resultados de su estudio de tesis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797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Epidemiologia nutricional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Describir los posibles</a:t>
                      </a:r>
                      <a:r>
                        <a:rPr lang="es-MX" baseline="0" dirty="0" smtClean="0"/>
                        <a:t> sesgos, fortalezas y limitaciones que apoyaran a la redacción de su investigación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D41E26-4DE4-43F2-9431-FC9D5DEFB5A7}"/>
</file>

<file path=customXml/itemProps2.xml><?xml version="1.0" encoding="utf-8"?>
<ds:datastoreItem xmlns:ds="http://schemas.openxmlformats.org/officeDocument/2006/customXml" ds:itemID="{EC11319A-5EC5-44FE-9502-3714A86B6716}"/>
</file>

<file path=customXml/itemProps3.xml><?xml version="1.0" encoding="utf-8"?>
<ds:datastoreItem xmlns:ds="http://schemas.openxmlformats.org/officeDocument/2006/customXml" ds:itemID="{BC4E6067-3E72-4E80-BC3D-67C73E60EEF3}"/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900</Words>
  <Application>Microsoft Office PowerPoint</Application>
  <PresentationFormat>Panorámica</PresentationFormat>
  <Paragraphs>77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Lato</vt:lpstr>
      <vt:lpstr>Times New Roman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</vt:lpstr>
      <vt:lpstr>Perfil y competencias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Sonia RR</cp:lastModifiedBy>
  <cp:revision>24</cp:revision>
  <dcterms:created xsi:type="dcterms:W3CDTF">2021-01-22T21:37:47Z</dcterms:created>
  <dcterms:modified xsi:type="dcterms:W3CDTF">2022-11-08T01:39:25Z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