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4" r:id="rId5"/>
    <p:sldId id="270" r:id="rId6"/>
    <p:sldId id="257" r:id="rId7"/>
    <p:sldId id="258" r:id="rId8"/>
    <p:sldId id="260" r:id="rId9"/>
    <p:sldId id="272" r:id="rId10"/>
    <p:sldId id="275" r:id="rId11"/>
    <p:sldId id="271" r:id="rId12"/>
    <p:sldId id="274" r:id="rId13"/>
    <p:sldId id="265" r:id="rId14"/>
    <p:sldId id="277" r:id="rId15"/>
    <p:sldId id="278" r:id="rId16"/>
    <p:sldId id="273" r:id="rId17"/>
    <p:sldId id="279" r:id="rId18"/>
    <p:sldId id="280" r:id="rId19"/>
    <p:sldId id="267" r:id="rId20"/>
    <p:sldId id="281" r:id="rId21"/>
    <p:sldId id="268" r:id="rId22"/>
    <p:sldId id="263" r:id="rId2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B7352-BE11-413B-832C-D245A97F84BB}" v="13" dt="2022-11-07T23:34:50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94704"/>
  </p:normalViewPr>
  <p:slideViewPr>
    <p:cSldViewPr snapToGrid="0" snapToObjects="1" showGuides="1">
      <p:cViewPr varScale="1">
        <p:scale>
          <a:sx n="105" d="100"/>
          <a:sy n="105" d="100"/>
        </p:scale>
        <p:origin x="6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08/11/2022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8008883" cy="675672"/>
          </a:xfrm>
        </p:spPr>
        <p:txBody>
          <a:bodyPr>
            <a:normAutofit fontScale="92500"/>
          </a:bodyPr>
          <a:lstStyle/>
          <a:p>
            <a:r>
              <a:rPr lang="es-ES_tradnl" sz="3200" b="1" dirty="0"/>
              <a:t>Doctorado en Ciencias en Nutrición Poblacional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20365"/>
              </p:ext>
            </p:extLst>
          </p:nvPr>
        </p:nvGraphicFramePr>
        <p:xfrm>
          <a:off x="838200" y="981564"/>
          <a:ext cx="10515600" cy="498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86777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450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Analizar los principales problemas poblacionales de la nutrición global, (magnitud y distribución), considerando sus determinantes biológicos, socioculturales, económicos y comerciales, así como sus relaciones con la salud y el desarrollo social.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Seminario de Revisión Crítica de Literatura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e interpretar estudios publicados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 los problemas prioritarios de nutrición y salud a nivel poblacional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errores de medición, errores en la metodología, exposición de las conclusiones y generar sugerencias que podrían mejorar el diseño de los estudios analizados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 interpretar el efecto de problemas éticos (conflictos de interés) relacionados con el desarrollo de estudios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nutrición y salud a nivel poblacional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9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1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74983"/>
              </p:ext>
            </p:extLst>
          </p:nvPr>
        </p:nvGraphicFramePr>
        <p:xfrm>
          <a:off x="838200" y="1180278"/>
          <a:ext cx="10515600" cy="443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99764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874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Analizar los principales problemas poblacionales de la nutrición global, (magnitud y distribución), considerando sus determinantes biológicos, socioculturales, económicos y comerciales, así como sus relaciones con la salud y el desarrollo social.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Epidemiología Nutricional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principales indicadores relacionados a la evaluación del estado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Identificar los factores individuales, sociales y ambientales que se relacionan con la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Interpretar la magnitud y la severidad de los problemas de nutrición poblacional utilizando métodos cuantitativos y cualitativos.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conocimiento científico con bases éticas para contribuir a la solución de problemas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1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8823"/>
              </p:ext>
            </p:extLst>
          </p:nvPr>
        </p:nvGraphicFramePr>
        <p:xfrm>
          <a:off x="710184" y="1103250"/>
          <a:ext cx="10515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10018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05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Diseñar y conducir proyectos de investigación original y transdisciplinaria con valor estratégico en el campo de la nutrición poblacional aplicando los principios éticos de la salud pública, con compromiso social, desde una perspectiva ecológica, de sistemas complejos y de salud global, con la finalidad de proponer soluciones a los problemas de la nutrición.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Desarrollo de Protocolo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 y II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los componentes mínimos de un protocolo de investigación enfocado a temas de tesis doctoral.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los indicadores para las variables de exposición, variables de desenlace y covariables de interés pata una propuesta de investigación.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Revisar crítica y sistemáticamente la literatura científica para generar conocimiento y orientar la toma de decisiones.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propuestas competitivas de investigación en nutrición en salud pública, sustentadas en evidencia científica para obtención de financiamiento.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y elaborar métodos estadísticos apropiados para la propuesta de investigación planteada como tesis doctoral.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Estimar el tamaño de muestra necesario para responder a la pregunta de investigación propuesta en el protocolo de tesis.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resultados esperados, fortalezas, limitaciones, sesgos y problemas éticos relacionados con el proyecto de tesis.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50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12572"/>
              </p:ext>
            </p:extLst>
          </p:nvPr>
        </p:nvGraphicFramePr>
        <p:xfrm>
          <a:off x="838200" y="981564"/>
          <a:ext cx="10515600" cy="48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09071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4397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Diseñar y conducir proyectos de investigación original y transdisciplinaria con valor estratégico en el campo de la nutrición poblacional aplicando los principios éticos de la salud pública, con compromiso social, desde una perspectiva ecológica, de sistemas complejos y de salud global, con la finalidad de proponer soluciones a los problemas de la nutrición.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Seminario de Tesis </a:t>
                      </a:r>
                    </a:p>
                    <a:p>
                      <a:pPr algn="ctr"/>
                      <a:r>
                        <a:rPr lang="es-MX" dirty="0"/>
                        <a:t>I y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aspectos relacionados con su investigación utilizando métodos de campo apropiados en el área de antropometría, dieta, actividad física y bioquímica.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una investigación con base en los conocimientos y metodologías científicas aprendidas en el área de nutrición pública y epidemiología de la  nutrición.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una investigación con base en la implementación de métodos estadísticos apropiados.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y analizar problemas éticos relacionados con su proyecto de tesis y con estudios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73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790312"/>
              </p:ext>
            </p:extLst>
          </p:nvPr>
        </p:nvGraphicFramePr>
        <p:xfrm>
          <a:off x="838200" y="981565"/>
          <a:ext cx="10515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10018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764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Diseñar y conducir proyectos de investigación original y transdisciplinaria con valor estratégico en el campo de la nutrición poblacional aplicando los principios éticos de la salud pública, con compromiso social, desde una perspectiva ecológica, de sistemas complejos y de salud global, con la finalidad de proponer soluciones a los problemas de la nutrición.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Seminario de Defensa de Grado Doctoral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 y ejecutar una investigación original en el campo de la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aspectos relacionados con su investigación utilizando métodos de campo apropiados en el área de composición corporal, dieta, actividad física y bioquímica.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una investigación con base en los conocimientos y metodologías científicas aprendidas en el área de nutrición pública y epidemiología de la nutrición.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una investigación con base en la implementación de métodos estadísticos apropiados.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fontAlgn="base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y analizar problemas éticos relacionados con su proyecto de tesis y con estudios similares. 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8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667844"/>
              </p:ext>
            </p:extLst>
          </p:nvPr>
        </p:nvGraphicFramePr>
        <p:xfrm>
          <a:off x="838200" y="1180278"/>
          <a:ext cx="10515600" cy="443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99764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874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Diseñar y conducir proyectos de investigación original y transdisciplinaria con valor estratégico en el campo de la nutrición poblacional aplicando los principios éticos de la salud pública, con compromiso social, desde una perspectiva ecológica, de sistemas complejos y de salud global, con la finalidad de proponer soluciones a los problemas de la nutrición.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Epidemiología Nutricional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principales indicadores relacionados a la evaluación del estado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Identificar los factores individuales, sociales y ambientales que se relacionan con la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la magnitud y la severidad de los problemas de nutrición poblacional utilizando métodos cuantitativos y cualitativos.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conocimiento científico con bases éticas para contribuir a la solución de problemas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64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63174"/>
              </p:ext>
            </p:extLst>
          </p:nvPr>
        </p:nvGraphicFramePr>
        <p:xfrm>
          <a:off x="838200" y="1366495"/>
          <a:ext cx="10515600" cy="464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39599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685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Contribuir al diseño, monitoreo y evaluación de programas y políticas públicas encaminadas a la prevención y el control de la mala nutrición y a la promoción de la buena nutrición, con perspectiva de género y socialmente inclusivos, enfocados en los principales problemas de nutrición y salud </a:t>
                      </a: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poblacional.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Diseño, monitoreo y evaluación de programas y políticas en nutrición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habilidades de análisis documental y análisis cuantitativo de datos para identificar problemáticas nutricionales en una población.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Integrar habilidades de análisis y diseños de evaluación de programas para proponer intervenciones en nutrición dirigidas a una población especifica, con base en la evidencia científica.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Monitorizar el desarrollo de los programas y las políticas encaminados a la mejora del estado nutricional de la población y evaluar el impacto de los mismos para orientar la toma de decisiones en la materia.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52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655640"/>
              </p:ext>
            </p:extLst>
          </p:nvPr>
        </p:nvGraphicFramePr>
        <p:xfrm>
          <a:off x="838200" y="1180278"/>
          <a:ext cx="10515600" cy="4431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99764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874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Contribuir al diseño, monitoreo y evaluación de programas y políticas públicas encaminadas a la prevención y el control de la mala nutrición y a la promoción de la buena nutrición, con perspectiva de género y socialmente inclusivos, enfocados en los principales problemas de nutrición y salud </a:t>
                      </a: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poblacional.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Epidemiología Nutricional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principales indicadores relacionados a la evaluación del estado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Identificar los factores individuales, sociales y ambientales que se relacionan con la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Interpretar la magnitud y la severidad de los problemas de nutrición poblacional utilizando métodos cuantitativos y cualitativos.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conocimiento científico con bases éticas para contribuir a la solución de problemas de nutrición poblacional.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1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037149"/>
              </p:ext>
            </p:extLst>
          </p:nvPr>
        </p:nvGraphicFramePr>
        <p:xfrm>
          <a:off x="838200" y="997524"/>
          <a:ext cx="10515600" cy="55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529848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6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Contribuir al diseño, monitoreo y evaluación de programas y políticas públicas encaminadas a la prevención y el control de la mala nutrición y a la promoción de la buena nutrición, con perspectiva de género y socialmente inclusivos, enfocados en los principales problemas de nutrición y salud </a:t>
                      </a: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poblacional.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Dieta, actividad física y enfermedades crónicas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actividad física y sedentarismo.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las recomendaciones de actividad física para niños, adultos y adultos mayores, así como su en México y en el mundo.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carga de enfermedad y transición epidemiológica en países en desarrollo con énfasis en México.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la carga de la inactividad física y sedentarismo en México y en el mundo.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metodológicos más relevantes para la evaluación de la dieta y la actividad física a nivel poblacional y su impacto en la interpretación causal de su asociación con el riesgo de enfermedades crónicas.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metodológicos más relevantes para la evaluación del ambiente y su relación con niveles de actividad física e ingesta. 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relacionados con la malnutrición, la inactividad física y el sedentarismo durante la infancia y su relación con el desarrollo de enfermedades crónicas.</a:t>
                      </a:r>
                    </a:p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relacionados con la práctica de actividad física, la ingesta y su relación con las enfermedades crónicas no transmisibles más relevantes para la salud pública.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52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5426"/>
              </p:ext>
            </p:extLst>
          </p:nvPr>
        </p:nvGraphicFramePr>
        <p:xfrm>
          <a:off x="838200" y="2191384"/>
          <a:ext cx="10515600" cy="260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5897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2150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Difundir conocimientos estratégicos que contribuyan al mejoramiento de la nutrición y la salud poblacionales.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Seminario de integración de manuscritos científicos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 y II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Finalizar y someter a publicación el artículo requerido para la obtención del grado. o Desarrollar las secciones/subsecciones del uno de los artículos requeridos para obtener el grado doctoral adaptadas a la revista seleccionada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1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competencias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546"/>
          </a:xfrm>
        </p:spPr>
        <p:txBody>
          <a:bodyPr>
            <a:normAutofit/>
          </a:bodyPr>
          <a:lstStyle/>
          <a:p>
            <a:r>
              <a:rPr lang="es-ES_tradnl" sz="36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06690"/>
              </p:ext>
            </p:extLst>
          </p:nvPr>
        </p:nvGraphicFramePr>
        <p:xfrm>
          <a:off x="838200" y="981564"/>
          <a:ext cx="10515600" cy="498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86777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450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Difundir conocimientos estratégicos que contribuyan al mejoramiento de la nutrición y la salud poblacionales.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Seminario de Revisión Crítica de Literatura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e interpretar estudios publicados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 los problemas prioritarios de nutrición y salud a nivel poblacional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errores de medición, errores en la metodología, exposición de las conclusiones y generar sugerencias que podrían mejorar el diseño de los estudios analizados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e interpretar el efecto de problemas éticos (conflictos de interés) relacionados con el desarrollo de estudios 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nutrición y salud a nivel poblacional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97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52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13734"/>
              </p:ext>
            </p:extLst>
          </p:nvPr>
        </p:nvGraphicFramePr>
        <p:xfrm>
          <a:off x="838200" y="1935353"/>
          <a:ext cx="10515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Contribuir a la formación de recursos humanos en el campo de la nutrición poblacional y de la salud pública.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Taller de Habilidades Docentes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-No contamos al momento con la UD actualizada del Tronco Común-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32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investigadores líderes independientes, capaces de contribuir a la generación, diseminación y aplicación de conocimientos y metodologías estratégicas en el campo de la nutrición poblacional, para promover y mejorar la salud y el desarrollo de capital humano.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ingreso </a:t>
            </a:r>
            <a:br>
              <a:rPr lang="es-ES" dirty="0"/>
            </a:br>
            <a:r>
              <a:rPr lang="es-ES" dirty="0"/>
              <a:t>Competencias de Ingreso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168C9-F5BA-4ACC-BD7B-F93B63F62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5715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1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Contar con una formación académica a nivel de Maestría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en ciencias, nutrición, salud pública o área afín a la salud.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marR="5715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Mostrar interés y/o tener experiencia en investigación en salud pública o nutrición poblacional.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marR="6350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Poseer</a:t>
            </a:r>
            <a:r>
              <a:rPr lang="es-MX" sz="1800" spc="-5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la</a:t>
            </a:r>
            <a:r>
              <a:rPr lang="es-MX" sz="1800" spc="-5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capacidad</a:t>
            </a:r>
            <a:r>
              <a:rPr lang="es-MX" sz="1800" spc="-5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de</a:t>
            </a:r>
            <a:r>
              <a:rPr lang="es-MX" sz="1800" spc="-5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comprensión</a:t>
            </a:r>
            <a:r>
              <a:rPr lang="es-MX" sz="1800" spc="-5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de</a:t>
            </a:r>
            <a:r>
              <a:rPr lang="es-MX" sz="1800" spc="-5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artículos científicos.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marR="6350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Ser capaz de comprender el idioma inglés escrito en un nivel intermedio.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lvl="0" indent="-342900" algn="just">
              <a:lnSpc>
                <a:spcPct val="108000"/>
              </a:lnSpc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Ser capaz de desarrollar una propuesta de</a:t>
            </a:r>
            <a:r>
              <a:rPr lang="es-MX" sz="1800" spc="-9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investigación</a:t>
            </a:r>
            <a:r>
              <a:rPr lang="es-MX" sz="1800" spc="-9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en</a:t>
            </a:r>
            <a:r>
              <a:rPr lang="es-MX" sz="1800" spc="-9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nutrición</a:t>
            </a:r>
            <a:r>
              <a:rPr lang="es-MX" sz="1800" spc="-9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poblacional,</a:t>
            </a:r>
            <a:r>
              <a:rPr lang="es-MX" sz="1800" spc="-11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con sus componentes mínimos esenciales.</a:t>
            </a:r>
            <a:r>
              <a:rPr lang="es-MX" sz="1800" spc="-16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 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lvl="0" indent="-342900" algn="just">
              <a:lnSpc>
                <a:spcPct val="108000"/>
              </a:lnSpc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Mostrar capacidad para comunicar adecuadamente de manera oral y escrita un trabajo de investigación en nutrición poblacional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marR="7620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Identificar problemas prioritarios de salud y nutrición poblacional y su contexto a nivel global, utilizando un pensamiento crítico y basándose en la evidencia científica.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pPr marL="342900" marR="7620" lvl="0" indent="-342900" algn="just">
              <a:lnSpc>
                <a:spcPct val="108000"/>
              </a:lnSpc>
              <a:spcAft>
                <a:spcPts val="0"/>
              </a:spcAft>
              <a:buClr>
                <a:srgbClr val="4F8ABE"/>
              </a:buClr>
              <a:buSzPts val="500"/>
              <a:buFont typeface="Lucida Sans Unicode" panose="020B0602030504020204" pitchFamily="34" charset="0"/>
              <a:buChar char="■"/>
              <a:tabLst>
                <a:tab pos="90170" algn="l"/>
              </a:tabLst>
            </a:pPr>
            <a:r>
              <a:rPr lang="es-MX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Mostrar disposición para </a:t>
            </a:r>
            <a:r>
              <a:rPr lang="es-ES" sz="1800" spc="-5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Gill Sans MT" panose="020B0502020104020203" pitchFamily="34" charset="0"/>
              </a:rPr>
              <a:t>el trabajo en equipo, con compromiso social y principios éticos.</a:t>
            </a:r>
            <a:endParaRPr lang="es-MX" sz="1800" spc="-5" dirty="0">
              <a:effectLst/>
              <a:latin typeface="Gill Sans MT" panose="020B0502020104020203" pitchFamily="34" charset="0"/>
              <a:ea typeface="Lucida Sans Unicode" panose="020B0602030504020204" pitchFamily="34" charset="0"/>
              <a:cs typeface="Gill Sans MT" panose="020B0502020104020203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s-ES_tradnl" dirty="0"/>
              <a:t>Perfil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432"/>
            <a:ext cx="10515600" cy="4648327"/>
          </a:xfrm>
        </p:spPr>
        <p:txBody>
          <a:bodyPr>
            <a:normAutofit lnSpcReduction="10000"/>
          </a:bodyPr>
          <a:lstStyle/>
          <a:p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El/la Doctor/a en Nutrición Poblacional será un/a investigador/a líder, independiente y capaz de generar y difundir conocimientos científicos originales, contribuir al desarrollo del capital humano, al desarrollo de estrategias e intervenciones y al diseño de programas y políticas públicas con perspectiva de género y socialmente inclusivas, enfocados en los principales problemas de nutrición y salud poblacional, considerando sus determinantes biológicos, socioculturales, económicos y comerciales. </a:t>
            </a:r>
          </a:p>
          <a:p>
            <a:r>
              <a:rPr lang="es-MX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El/la Doctor/a en Nutrición Poblacional aplicará sus competencias con base en los principios éticos de la salud pública, con compromiso social, desde una perspectiva ecológica, de sistemas complejos y de salud global.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066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149"/>
            <a:ext cx="10515600" cy="955739"/>
          </a:xfrm>
        </p:spPr>
        <p:txBody>
          <a:bodyPr>
            <a:normAutofit/>
          </a:bodyPr>
          <a:lstStyle/>
          <a:p>
            <a:r>
              <a:rPr lang="es-ES_tradnl" dirty="0"/>
              <a:t>Competencias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60419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Analizar críticamente el estado del conocimiento y de la información, así como de la magnitud y distribución de los principales problemas en salud pública y nutrición poblacional.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investigación de alta calidad y con valor estratégico para la solución de problemas en el campo de la nutrición poblacional.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 de manera profesional, oral y escrita, tanto como en inglés como en español los resultados de investigación e información en nutrición poblacional.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 activamente en equipos de trabajo transdisciplinarios.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formación de recursos humanos en salud pública y nutrición poblacional.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Gestionar recursos económicos para el desarrollo de proyectos de investigación.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 sus competencias profesionales con base en los principios éticos de la salud pública, con compromiso social, desde una perspectiva ecológica, de sistemas complejos y de salud global.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1.Analizar los principales problemas poblacionales de la nutrición global, (magnitud y distribución), considerando sus determinantes biológicos, socioculturales, económicos y comerciales, así como sus relaciones con la salud y el desarrollo social.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2.Diseñar y conducir proyectos de investigación original y transdisciplinaria con valor estratégico en el campo de la nutrición poblacional aplicando los principios éticos de la salud pública, con compromiso social, desde una perspectiva ecológica, de sistemas complejos y de salud global, con la finalidad de proponer soluciones a los problemas de la nutrición.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4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3.Contribuir al diseño, monitoreo y evaluación de programas y políticas públicas encaminadas a la prevención y el control de la mala nutrición y a la promoción de la buena nutrición, con perspectiva de género y socialmente inclusivos, enfocados en los principales problemas de nutrición y salud </a:t>
            </a:r>
            <a:r>
              <a:rPr lang="es-MX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poblacional.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4.Difundir conocimientos estratégicos que contribuyan al mejoramiento de la nutrición y la salud poblacionales.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s-MX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5.Contribuir a la formación de recursos humanos en el campo de la nutrición poblacional y de la salud pública.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81022"/>
              </p:ext>
            </p:extLst>
          </p:nvPr>
        </p:nvGraphicFramePr>
        <p:xfrm>
          <a:off x="685800" y="1012873"/>
          <a:ext cx="10247376" cy="526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976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555141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4706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Analizar los principales problemas poblacionales de la nutrición global, (magnitud y distribución), considerando sus determinantes biológicos, socioculturales, económicos y comerciales, así como sus relaciones con la salud y el desarrollo social.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Determinantes sociales y culturales de la Nutrición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Analizar de manera crítica los conceptos de igualdad, equidad y justicia social para comprender su impacto en la salud poblacional. Adquirir y manejar información y conocimientos nuevos y relevantes sobre problemas prioritarios de salud y sus determinantes en ámbitos local, regional y global. Participar en proyectos de investigación, docencia, capacitación o intervención incorporando aspectos relevantes del abordaje de determinantes sociales de la salud y la implementación de acciones intersectoriales que promuevan la equidad en salud. Incorporar en el diario quehacer en la salud pública el enfoque de la salud global y los determinantes sociales de la salud que promueven la visión de la salud como un bien público mundial cuyos ejes son la justicia social y los derechos humanos.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 fontScale="90000"/>
          </a:bodyPr>
          <a:lstStyle/>
          <a:p>
            <a:r>
              <a:rPr lang="es-ES_tradnl" sz="40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049197"/>
              </p:ext>
            </p:extLst>
          </p:nvPr>
        </p:nvGraphicFramePr>
        <p:xfrm>
          <a:off x="838200" y="997524"/>
          <a:ext cx="10515600" cy="55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82702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2769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529848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06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Analizar los principales problemas poblacionales de la nutrición global, (magnitud y distribución), considerando sus determinantes biológicos, socioculturales, económicos y comerciales, así como sus relaciones con la salud y el desarrollo social.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Dieta, actividad física y enfermedades crónicas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actividad física y sedentarismo.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las recomendaciones de actividad física para niños, adultos y adultos mayores, así como su en México y en el mundo.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carga de enfermedad y transición epidemiológica en países en desarrollo con énfasis en México.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Explicar los conceptos de la carga de la inactividad física y sedentarismo en México y en el mundo.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metodológicos más relevantes para la evaluación de la dieta y la actividad física a nivel poblacional y su impacto en la interpretación causal de su asociación con el riesgo de enfermedades crónicas.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metodológicos más relevantes para la evaluación del ambiente y su relación con niveles de actividad física e ingesta. </a:t>
                      </a:r>
                    </a:p>
                    <a:p>
                      <a:pPr lvl="0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relacionados con la malnutrición, la inactividad física y el sedentarismo durante la infancia y su relación con el desarrollo de enfermedades crónicas.</a:t>
                      </a:r>
                    </a:p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Entender los aspectos relacionados con la práctica de actividad física, la ingesta y su relación con las enfermedades crónicas no transmisibles más relevantes para la salud pública.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6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9075DE-E3AB-443C-A485-A0ED9B670DBC}"/>
</file>

<file path=customXml/itemProps2.xml><?xml version="1.0" encoding="utf-8"?>
<ds:datastoreItem xmlns:ds="http://schemas.openxmlformats.org/officeDocument/2006/customXml" ds:itemID="{0ABA52BF-6F65-4054-80B7-804BE17673DA}"/>
</file>

<file path=customXml/itemProps3.xml><?xml version="1.0" encoding="utf-8"?>
<ds:datastoreItem xmlns:ds="http://schemas.openxmlformats.org/officeDocument/2006/customXml" ds:itemID="{E1CC335A-C5B0-4BDD-AAAC-BBC012763561}"/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2836</Words>
  <Application>Microsoft Office PowerPoint</Application>
  <PresentationFormat>Panorámica</PresentationFormat>
  <Paragraphs>180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Gill Sans MT</vt:lpstr>
      <vt:lpstr>Lucida Sans Unicode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</vt:lpstr>
      <vt:lpstr>Competencias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Mario Flores</cp:lastModifiedBy>
  <cp:revision>16</cp:revision>
  <dcterms:created xsi:type="dcterms:W3CDTF">2021-01-22T21:37:47Z</dcterms:created>
  <dcterms:modified xsi:type="dcterms:W3CDTF">2022-11-08T16:12:57Z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