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2" r:id="rId4"/>
    <p:sldId id="264" r:id="rId5"/>
    <p:sldId id="271" r:id="rId6"/>
    <p:sldId id="258" r:id="rId7"/>
    <p:sldId id="260" r:id="rId8"/>
    <p:sldId id="272" r:id="rId9"/>
    <p:sldId id="273" r:id="rId10"/>
    <p:sldId id="274" r:id="rId11"/>
    <p:sldId id="276" r:id="rId12"/>
    <p:sldId id="275" r:id="rId13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9"/>
    <p:restoredTop sz="94704"/>
  </p:normalViewPr>
  <p:slideViewPr>
    <p:cSldViewPr snapToGrid="0" snapToObjects="1" showGuides="1">
      <p:cViewPr varScale="1">
        <p:scale>
          <a:sx n="54" d="100"/>
          <a:sy n="54" d="100"/>
        </p:scale>
        <p:origin x="62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14/11/2022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10098940" cy="423424"/>
          </a:xfrm>
        </p:spPr>
        <p:txBody>
          <a:bodyPr>
            <a:noAutofit/>
          </a:bodyPr>
          <a:lstStyle/>
          <a:p>
            <a:r>
              <a:rPr lang="es-ES_tradnl" sz="2800" dirty="0" smtClean="0"/>
              <a:t>Maestría en Ciencias con Enfermedades Transmitidas por Vector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60"/>
          </a:xfrm>
        </p:spPr>
        <p:txBody>
          <a:bodyPr/>
          <a:lstStyle/>
          <a:p>
            <a:r>
              <a:rPr lang="es-ES_tradnl" sz="2800" dirty="0">
                <a:solidFill>
                  <a:srgbClr val="3C5ACF">
                    <a:lumMod val="75000"/>
                  </a:srgbClr>
                </a:solidFill>
              </a:rPr>
              <a:t>Unidades didácticas del área de concentración</a:t>
            </a: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459257"/>
              </p:ext>
            </p:extLst>
          </p:nvPr>
        </p:nvGraphicFramePr>
        <p:xfrm>
          <a:off x="426720" y="1470502"/>
          <a:ext cx="1092708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57985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0486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específicas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UD4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los conocimientos sobre determinantes biológicos, entomológicos, epidemiológicos, ecológicos y socio-ambientales para contribuir a la generación de evidencia científica para la prevención, control y vigilancia de las </a:t>
                      </a:r>
                      <a:r>
                        <a:rPr lang="es-MX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zoonosis con equidad social y enfoque de género.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Ecología de las Enfermedades Transmitidas por Vectores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Analizar el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conocimiento sobre los factores ecológicos y socio-ambientales relacionados con los vectores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Revisar y analizar los conocimientos sobre las interacciones de los vectores con otros organismos que comparten el hábitat</a:t>
                      </a:r>
                    </a:p>
                    <a:p>
                      <a:pPr marL="0" indent="0">
                        <a:buNone/>
                      </a:pP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las habilidades metodológicas en campo, laboratorio y análisis computacional en la planeación, ejecución y recolección de datos en equipos de investigación </a:t>
                      </a:r>
                      <a:r>
                        <a:rPr lang="es-MX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transdisciplinaria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participación comunitaria en un contexto ético, factible y sostenible.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Desarrollar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 habilidades metodológicas de laboratorio y análisis computacional para la obtención de conocimiento sobre los determinantes biológicos y ecológicos de los vectores</a:t>
                      </a:r>
                      <a:endParaRPr lang="es-MX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2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02711"/>
              </p:ext>
            </p:extLst>
          </p:nvPr>
        </p:nvGraphicFramePr>
        <p:xfrm>
          <a:off x="404446" y="-57096"/>
          <a:ext cx="11625943" cy="683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657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712433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5689853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UD5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Identificar las interacciones de los agentes patógenos, los vectores biológicos, el hospedero, el ambiente y las determinantes sociales, que contribuyen en la incidencia, emergencia y diseminación de las </a:t>
                      </a:r>
                      <a:r>
                        <a:rPr lang="es-MX" sz="1600" dirty="0" err="1" smtClean="0"/>
                        <a:t>ETVs</a:t>
                      </a:r>
                      <a:r>
                        <a:rPr lang="es-MX" sz="1600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Epidemiología de ETV</a:t>
                      </a:r>
                      <a:endParaRPr lang="es-MX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Analizar los componentes epidemiológicos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sociales asociados a población humana.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los conocimientos sobre determinantes biológicos, entomológicos, epidemiológicos, ecológicos y socio-ambientales para contribuir a la generación de evidencia científica para la prevención, control y vigilancia de las </a:t>
                      </a:r>
                      <a:r>
                        <a:rPr lang="es-MX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zoonosis con equidad social y enfoque de género</a:t>
                      </a:r>
                      <a:endParaRPr lang="es-MX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/>
                      <a:endParaRPr lang="es-MX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Analizar las asociaciones causales a través de los diseños de estudios epidemiológicos y modelos probabilísticos para estimar el riesgo de enfermedad.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las habilidades metodológicas en campo, laboratorio y análisis computacional en la planeación, ejecución y recolección de datos en equipos de investigación </a:t>
                      </a:r>
                      <a:r>
                        <a:rPr lang="es-MX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transdisciplinaria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participación comunitaria en un contexto ético, factible y sostenible</a:t>
                      </a:r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1) Aplicar las habilidades para la </a:t>
                      </a:r>
                      <a:r>
                        <a:rPr lang="es-MX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gestión,</a:t>
                      </a:r>
                      <a:r>
                        <a:rPr lang="es-MX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análisis de la información para establecer situación de salud de las poblaciones, factibilidad y evaluación de las estrategias para la prevención y control de las </a:t>
                      </a:r>
                      <a:r>
                        <a:rPr lang="es-MX" sz="16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_trad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y aplicar la  tecnología basada en sistemas de georreferenciación en la planeación de estrategias y operaciones de control de vectores.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e interpretar el panorama epidemiológico para identificar necesidades de mejora en los programas de prevención, control y vigilancia de las </a:t>
                      </a:r>
                      <a:r>
                        <a:rPr lang="es-MX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nivel de comunidad y regional, con propuestas concretas y seguras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Conocer los principios básicos y el diseño de un programa de educación y promoción de la salud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Aplicar los principios de costo-efectividad acorde a las necesidades y recursos disponibles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78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15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667"/>
          </a:xfrm>
        </p:spPr>
        <p:txBody>
          <a:bodyPr/>
          <a:lstStyle/>
          <a:p>
            <a:r>
              <a:rPr lang="es-ES_tradnl" sz="2800" dirty="0">
                <a:solidFill>
                  <a:srgbClr val="3C5ACF">
                    <a:lumMod val="75000"/>
                  </a:srgbClr>
                </a:solidFill>
              </a:rPr>
              <a:t>Unidades didácticas del área de concentración</a:t>
            </a:r>
            <a:endParaRPr lang="es-MX" dirty="0"/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86132"/>
              </p:ext>
            </p:extLst>
          </p:nvPr>
        </p:nvGraphicFramePr>
        <p:xfrm>
          <a:off x="488266" y="1151792"/>
          <a:ext cx="10927080" cy="445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57985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0486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Competencias específicas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UD6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Competencias de UD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Identificar las interacciones de los agentes patógenos, los vectores biológicos, el hospedero, el ambiente y las determinantes sociales, que contribuyen en la incidencia, emergencia y diseminación de las </a:t>
                      </a:r>
                      <a:r>
                        <a:rPr lang="es-MX" sz="1600" dirty="0" err="1" smtClean="0"/>
                        <a:t>ETVs</a:t>
                      </a:r>
                      <a:r>
                        <a:rPr lang="es-MX" sz="1600" dirty="0" smtClean="0"/>
                        <a:t>.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Morfología</a:t>
                      </a:r>
                      <a:r>
                        <a:rPr lang="es-MX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insectos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Identificar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eventos fisiológicos resultado de las interacciones de los vectores con el hospedero humano.</a:t>
                      </a:r>
                    </a:p>
                    <a:p>
                      <a:pPr lvl="0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Identificar las respuestas fisiológicas de los vectores hacia las actividades humanas dirigidas hacia su control/eliminación.</a:t>
                      </a:r>
                    </a:p>
                    <a:p>
                      <a:pPr lvl="0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Identificar los eventos fisiológicos resultado de las interacciones de los vectores con el ambiente.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las habilidades metodológicas en campo, laboratorio y análisis computacional en la planeación, ejecución y recolección de datos en equipos de investigación </a:t>
                      </a:r>
                      <a:r>
                        <a:rPr lang="es-MX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transdisciplinaria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participación comunitaria en un contexto ético, factible y sostenible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Desarrollar las habilidades metodológicas para identificar a los vectores de las enfermedades humanas y las zoonosis.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52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 smtClean="0"/>
              <a:t>egreso</a:t>
            </a:r>
            <a:r>
              <a:rPr lang="en-US" dirty="0" smtClean="0"/>
              <a:t> :</a:t>
            </a:r>
            <a:r>
              <a:rPr lang="en-US" dirty="0" err="1" smtClean="0"/>
              <a:t>comptencias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just"/>
            <a:r>
              <a:rPr lang="es-MX" dirty="0"/>
              <a:t>Formar profesionales de la salud con conocimientos sobre las interacciones biológicas, ecológicas, sociales y epidemiológicas, con sentido crítico sobre los programas nacionales del sistema de salud para contribuir a la investigación, vigilancia, prevención y el control de las enfermedades transmitidas por vector de importancia en salud pública, con perspectiva de género, comunitaria y de salud global.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Perfil de </a:t>
            </a:r>
            <a:r>
              <a:rPr lang="es-ES" dirty="0" smtClean="0"/>
              <a:t>ingreso </a:t>
            </a:r>
            <a:br>
              <a:rPr lang="es-ES" dirty="0" smtClean="0"/>
            </a:br>
            <a:r>
              <a:rPr lang="es-ES" dirty="0" smtClean="0"/>
              <a:t>Competencias de Ingreso</a:t>
            </a:r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E4168C9-F5BA-4ACC-BD7B-F93B63F62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/>
              <a:t>Profesionales de las ciencias biológicas, biomédicas, bioquímicas y otras afines al área de la salud, interesados en los problemas de salud pública relacionados a las </a:t>
            </a:r>
            <a:r>
              <a:rPr lang="es-MX" dirty="0" err="1"/>
              <a:t>ETVs</a:t>
            </a:r>
            <a:r>
              <a:rPr lang="es-MX" dirty="0"/>
              <a:t>, que cuenten con capacidad demostrable para comprender textos científicos, con actitud crítica.</a:t>
            </a:r>
          </a:p>
          <a:p>
            <a:pPr algn="just"/>
            <a:endParaRPr lang="es-MX" dirty="0"/>
          </a:p>
          <a:p>
            <a:pPr lvl="0" algn="just"/>
            <a:r>
              <a:rPr lang="es-MX" dirty="0"/>
              <a:t>Deberá contar con conocimientos sobre bioquímica, y biología celular que le permita comprender los mecanismos biológicos y químicos de los microorganismos y vectores.</a:t>
            </a:r>
          </a:p>
          <a:p>
            <a:pPr lvl="0" algn="just"/>
            <a:r>
              <a:rPr lang="es-MX" dirty="0"/>
              <a:t>Deberá contar con conocimientos básicos en biología que le permita comprender la interacción entre los agentes infecciosos, hospederos y/o vectores biológicos. </a:t>
            </a:r>
          </a:p>
          <a:p>
            <a:pPr lvl="0" algn="just"/>
            <a:r>
              <a:rPr lang="es-MX" dirty="0"/>
              <a:t>Deberá contar con conocimientos básicos en matemáticas y bioestadística para realizar análisis estadísticos y epidemiológicos.</a:t>
            </a:r>
          </a:p>
          <a:p>
            <a:pPr lvl="0" algn="just"/>
            <a:r>
              <a:rPr lang="es-MX" dirty="0"/>
              <a:t>Conocimientos básicos de inglés que le permita comprender los textos científicos.</a:t>
            </a:r>
          </a:p>
          <a:p>
            <a:pPr lvl="0" algn="just"/>
            <a:r>
              <a:rPr lang="es-MX" dirty="0"/>
              <a:t>Que acredite el curso propedéutico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Analizar, contribuir al diseño, y participar en la ejecución y divulgación de la investigación científica </a:t>
            </a:r>
            <a:r>
              <a:rPr lang="es-MX" dirty="0" err="1"/>
              <a:t>transdisciplinaria</a:t>
            </a:r>
            <a:r>
              <a:rPr lang="es-MX" dirty="0"/>
              <a:t> que contribuya a la prevención, vigilancia y control de las Enfermedades Transmitidas por vectores y/o zoonosis, en un contexto global, ético, con perspectiva social, equidad de género y participación comunitaria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MX" dirty="0"/>
              <a:t>Identificar las interacciones de los agentes patógenos, los vectores biológicos, el hospedero, el ambiente y las determinantes sociales, que contribuyen en la incidencia, emergencia y diseminación de las </a:t>
            </a:r>
            <a:r>
              <a:rPr lang="es-MX" dirty="0" err="1"/>
              <a:t>ETVs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Aplicar los conocimientos sobre determinantes biológicos, entomológicos, epidemiológicos, ecológicos y socio-ambientales para contribuir a la generación de evidencia científica para la prevención, control y vigilancia de las </a:t>
            </a:r>
            <a:r>
              <a:rPr lang="es-MX" dirty="0" err="1"/>
              <a:t>ETVs</a:t>
            </a:r>
            <a:r>
              <a:rPr lang="es-MX" dirty="0"/>
              <a:t> y zoonosis con equidad social y enfoque de género.</a:t>
            </a:r>
          </a:p>
          <a:p>
            <a:pPr algn="just"/>
            <a:r>
              <a:rPr lang="es-MX" dirty="0"/>
              <a:t>Aplicar las habilidades metodológicas en campo, laboratorio y análisis computacional en la planeación, ejecución y recolección de datos en equipos de investigación </a:t>
            </a:r>
            <a:r>
              <a:rPr lang="es-MX" dirty="0" err="1"/>
              <a:t>transdisciplinaria</a:t>
            </a:r>
            <a:r>
              <a:rPr lang="es-MX" dirty="0"/>
              <a:t> con la participación comunitaria en un contexto ético, factible y sostenible.</a:t>
            </a:r>
          </a:p>
          <a:p>
            <a:pPr algn="just"/>
            <a:r>
              <a:rPr lang="es-MX" dirty="0"/>
              <a:t>Analizar e interpretar el panorama epidemiológico para identificar necesidades de mejora en los programas de prevención, control y vigilancia de las </a:t>
            </a:r>
            <a:r>
              <a:rPr lang="es-MX" dirty="0" err="1"/>
              <a:t>ETVs</a:t>
            </a:r>
            <a:r>
              <a:rPr lang="es-MX" dirty="0"/>
              <a:t> a nivel de comunidad y regional, con propuestas concretas y </a:t>
            </a:r>
            <a:r>
              <a:rPr lang="es-MX" dirty="0" smtClean="0"/>
              <a:t>seguras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703"/>
            <a:ext cx="10515600" cy="686435"/>
          </a:xfrm>
        </p:spPr>
        <p:txBody>
          <a:bodyPr>
            <a:noAutofit/>
          </a:bodyPr>
          <a:lstStyle/>
          <a:p>
            <a:r>
              <a:rPr lang="es-ES_tradnl" sz="2400" dirty="0"/>
              <a:t>Unidades didácticas del área de </a:t>
            </a:r>
            <a:r>
              <a:rPr lang="es-ES_tradnl" sz="2400" dirty="0" smtClean="0"/>
              <a:t>concentración</a:t>
            </a:r>
            <a:endParaRPr lang="es-ES_tradnl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560132"/>
              </p:ext>
            </p:extLst>
          </p:nvPr>
        </p:nvGraphicFramePr>
        <p:xfrm>
          <a:off x="838200" y="1120145"/>
          <a:ext cx="10485120" cy="376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UD1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Identificar las interacciones de los agentes patógenos, los vectores biológicos, el hospedero, el ambiente y las determinantes sociales, que contribuyen en la incidencia, emergencia y diseminación de las </a:t>
                      </a:r>
                      <a:r>
                        <a:rPr lang="es-MX" sz="1400" dirty="0" err="1" smtClean="0"/>
                        <a:t>ETVs</a:t>
                      </a:r>
                      <a:r>
                        <a:rPr lang="es-MX" sz="1200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Toxicología de insecticidas y riesgo ambiental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Identificar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situación de resistencia a insecticidas presente en los insectos vectores en México y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s-ES_tradn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productos químicos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el control y 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rotación</a:t>
                      </a:r>
                      <a:r>
                        <a:rPr lang="es-ES_tradn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evitar la selección de genes de resistencia y promover la prevención de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 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la salud humana, animal y ambiental.</a:t>
                      </a:r>
                      <a:endParaRPr lang="es-MX" sz="1400" dirty="0" smtClean="0"/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158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las habilidades metodológicas en campo, laboratorio y análisis computacional en la planeación, ejecución y recolección de datos en equipos de investigación </a:t>
                      </a:r>
                      <a:r>
                        <a:rPr lang="es-MX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transdisciplinaria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la participación comunitaria en un contexto ético, factible y sostenible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Generar evidencias de la resistencia tanto fenotípica como genotípica para fundamentar la toma de decisiones en los programas de control de vectores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3383"/>
          </a:xfrm>
        </p:spPr>
        <p:txBody>
          <a:bodyPr>
            <a:normAutofit/>
          </a:bodyPr>
          <a:lstStyle/>
          <a:p>
            <a:r>
              <a:rPr lang="es-ES_tradnl" sz="2400" dirty="0"/>
              <a:t>Unidades didácticas del área de concentración</a:t>
            </a:r>
            <a:endParaRPr lang="es-MX" sz="2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218073"/>
              </p:ext>
            </p:extLst>
          </p:nvPr>
        </p:nvGraphicFramePr>
        <p:xfrm>
          <a:off x="838200" y="1227746"/>
          <a:ext cx="10485120" cy="333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04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475505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514575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7666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Competencia específica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del área 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UD2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Identificar las interacciones de los agentes patógenos, los vectores biológicos, el hospedero, el ambiente y las determinantes sociales, que contribuyen en la incidencia, emergencia y diseminación de las </a:t>
                      </a:r>
                      <a:r>
                        <a:rPr lang="es-MX" sz="1400" dirty="0" err="1" smtClean="0"/>
                        <a:t>ETVs</a:t>
                      </a:r>
                      <a:r>
                        <a:rPr lang="es-MX" sz="1200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Microbiología de las enfermedades transmitidas por vector</a:t>
                      </a:r>
                      <a:endParaRPr lang="es-MX" sz="1400" dirty="0" smtClean="0"/>
                    </a:p>
                    <a:p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1) Identificar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y a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nalizar conocimientos sobre interacciones moleculares de los agentes patógenos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y el hospedero humano que contribuyen a la incidencia, emergencia y diseminación de las </a:t>
                      </a:r>
                      <a:r>
                        <a:rPr lang="es-MX" sz="1400" baseline="0" dirty="0" err="1" smtClean="0">
                          <a:solidFill>
                            <a:schemeClr val="tx1"/>
                          </a:solidFill>
                        </a:rPr>
                        <a:t>ETVs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7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los conocimientos sobre determinantes biológicos, entomológicos, epidemiológicos, ecológicos y socio-ambientales para contribuir a la generación de evidencia científica para la prevención, control y vigilancia de las </a:t>
                      </a:r>
                      <a:r>
                        <a:rPr lang="es-MX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zoonosis con equidad social y enfoque de género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1) Analizar y proponer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métodos de diagnóstico y tratamientos efectivos.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2) Identificar necesidades de mejora de los programas de prevención, control y vigilancia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3) Desarrollar habilidades metodológicas para la recolección y análisis de datos, 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contribuir a la generación de evidencia científica en la que se</a:t>
                      </a:r>
                      <a:r>
                        <a:rPr lang="es-MX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apoyan los programas de control de vectores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s-ES_tradnl" sz="2800" dirty="0"/>
              <a:t>Unidades didácticas del área de concentración</a:t>
            </a:r>
            <a:endParaRPr lang="es-MX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711615"/>
              </p:ext>
            </p:extLst>
          </p:nvPr>
        </p:nvGraphicFramePr>
        <p:xfrm>
          <a:off x="632460" y="1257300"/>
          <a:ext cx="1092708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236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2579851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4704869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Competencia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específica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del área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UD3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Identificar las interacciones de los agentes patógenos, los vectores biológicos, el hospedero, el ambiente y las determinantes sociales, que contribuyen en la incidencia, emergencia y diseminación de las </a:t>
                      </a:r>
                      <a:r>
                        <a:rPr lang="es-MX" sz="1400" dirty="0" err="1" smtClean="0"/>
                        <a:t>ETVs</a:t>
                      </a:r>
                      <a:r>
                        <a:rPr lang="es-MX" sz="1400" dirty="0" smtClean="0"/>
                        <a:t>. 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Etología de Insectos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Identificar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las interacciones de los vectores con el hospedero humano</a:t>
                      </a:r>
                    </a:p>
                    <a:p>
                      <a:pPr lvl="0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Identificar las interacciones de los vectores con el ambiente</a:t>
                      </a:r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es-MX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los conocimientos sobre determinantes biológicos, entomológicos, epidemiológicos, ecológicos y socio-ambientales para contribuir a la generación de evidencia científica para la prevención, control y vigilancia de las </a:t>
                      </a:r>
                      <a:r>
                        <a:rPr lang="es-MX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ETVs</a:t>
                      </a: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zoonosis con equidad social y enfoque de género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Revisar y analizar la metodología de laboratorio y campo para generar conocimiento sobre el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comportamiento y determinantes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biológicos 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los vectores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14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F4757D-54F7-4735-9A7F-8CF17D5CAB43}"/>
</file>

<file path=customXml/itemProps2.xml><?xml version="1.0" encoding="utf-8"?>
<ds:datastoreItem xmlns:ds="http://schemas.openxmlformats.org/officeDocument/2006/customXml" ds:itemID="{AF948781-6707-409E-8B61-8372C2CACFFE}"/>
</file>

<file path=customXml/itemProps3.xml><?xml version="1.0" encoding="utf-8"?>
<ds:datastoreItem xmlns:ds="http://schemas.openxmlformats.org/officeDocument/2006/customXml" ds:itemID="{D3967CD5-19A2-4E4A-9CCA-206F17CD60BF}"/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1566</Words>
  <Application>Microsoft Office PowerPoint</Application>
  <PresentationFormat>Panorámica</PresentationFormat>
  <Paragraphs>93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  <vt:lpstr>Presentación de PowerPoint</vt:lpstr>
      <vt:lpstr>Unidades didácticas del área de concentración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Rogelio Danis Lozano</cp:lastModifiedBy>
  <cp:revision>34</cp:revision>
  <dcterms:created xsi:type="dcterms:W3CDTF">2021-01-22T21:37:47Z</dcterms:created>
  <dcterms:modified xsi:type="dcterms:W3CDTF">2022-11-15T01:54:13Z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