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4" r:id="rId5"/>
    <p:sldId id="257" r:id="rId6"/>
    <p:sldId id="258" r:id="rId7"/>
    <p:sldId id="267" r:id="rId8"/>
    <p:sldId id="268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2"/>
    <p:restoredTop sz="94697"/>
  </p:normalViewPr>
  <p:slideViewPr>
    <p:cSldViewPr snapToGrid="0" snapToObjects="1" showGuides="1">
      <p:cViewPr varScale="1">
        <p:scale>
          <a:sx n="80" d="100"/>
          <a:sy n="80" d="100"/>
        </p:scale>
        <p:origin x="192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8/11/22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6" y="5725127"/>
            <a:ext cx="10360197" cy="601027"/>
          </a:xfrm>
        </p:spPr>
        <p:txBody>
          <a:bodyPr>
            <a:normAutofit/>
          </a:bodyPr>
          <a:lstStyle/>
          <a:p>
            <a:r>
              <a:rPr lang="es-ES_tradnl" dirty="0"/>
              <a:t>Maestría en Salud Pública con área de Concentración en Nutrición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50178"/>
            <a:ext cx="10515600" cy="810532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565421"/>
              </p:ext>
            </p:extLst>
          </p:nvPr>
        </p:nvGraphicFramePr>
        <p:xfrm>
          <a:off x="408992" y="1061878"/>
          <a:ext cx="10972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2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0921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305366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50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/>
                        <a:t>Contribuir en la traducción del conocimiento que favorezca lograr un adecuado estado nutricio y de salud.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Diagnóstico Integral de Salud Poblacional I y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Realizar un diagnóstico de salud pública que contribuya a mejorar la salud y estado nutricional de la población.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Proyecto de titulación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Aplicar estrategias de comunicación y educación en las acciones de salud 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11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cs typeface="DecoType Naskh" pitchFamily="2" charset="-78"/>
              </a:rPr>
              <a:t>Formar recursos humanos capaces de identificar bajo un pensamiento crítico y basado en evidencia científica, los determinantes causales de los problemas prioritarios de nutrición y salud en poblaciones humanas, para contribuir al diseño, implementación, monitoreo y evaluación de estrategias, programas y políticas públicas que contribuyan a promover un estilo de vida que favorezca lograr un adecuado estado nutricio y de salud</a:t>
            </a:r>
            <a:r>
              <a:rPr lang="es-ES_tradnl" sz="2400" dirty="0">
                <a:cs typeface="DecoType Naskh" pitchFamily="2" charset="-78"/>
              </a:rPr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177282"/>
            <a:ext cx="10515600" cy="1147666"/>
          </a:xfrm>
        </p:spPr>
        <p:txBody>
          <a:bodyPr>
            <a:normAutofit/>
          </a:bodyPr>
          <a:lstStyle/>
          <a:p>
            <a:r>
              <a:rPr lang="es-ES" sz="3600" dirty="0"/>
              <a:t>Perfil de ingreso </a:t>
            </a:r>
            <a:br>
              <a:rPr lang="es-ES" sz="3600" dirty="0"/>
            </a:br>
            <a:r>
              <a:rPr lang="es-ES" sz="3600" dirty="0"/>
              <a:t>Competencias de Ingreso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168C9-F5BA-4ACC-BD7B-F93B63F6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670179"/>
            <a:ext cx="11627498" cy="507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El aspirante deberá:</a:t>
            </a:r>
          </a:p>
          <a:p>
            <a:r>
              <a:rPr lang="es-ES" sz="2000" dirty="0"/>
              <a:t>Ser profesional del área de la salud (nutrición, medicina, odontología o otra profesión afín), con interés en aplicar los conocimientos científicos de la salud pública para mejorar la salud y nutrición de la comunidad. </a:t>
            </a:r>
          </a:p>
          <a:p>
            <a:r>
              <a:rPr lang="es-ES" sz="2000" dirty="0"/>
              <a:t>Poseer conocimientos básicos sobre salud pública. </a:t>
            </a:r>
          </a:p>
          <a:p>
            <a:r>
              <a:rPr lang="es-ES" sz="2000" dirty="0"/>
              <a:t>Demostrar habilidades básicas sobre comprensión lectora y pensamiento matemático. </a:t>
            </a:r>
            <a:endParaRPr lang="es-ES" sz="2000" i="1" dirty="0">
              <a:solidFill>
                <a:srgbClr val="FF0000"/>
              </a:solidFill>
            </a:endParaRPr>
          </a:p>
          <a:p>
            <a:r>
              <a:rPr lang="es-ES" sz="2000" dirty="0"/>
              <a:t>Tener la habilidad para integrar el conocimiento y comunicarse de manera oral y escrita. </a:t>
            </a:r>
          </a:p>
          <a:p>
            <a:r>
              <a:rPr lang="es-MX" sz="2000" dirty="0">
                <a:cs typeface="DecoType Naskh" pitchFamily="2" charset="-78"/>
              </a:rPr>
              <a:t>Poseer un pensamiento crítico</a:t>
            </a:r>
            <a:r>
              <a:rPr lang="es-ES" sz="2000" dirty="0"/>
              <a:t> y estar dispuesto a trabajar bajo principios éticos y compromiso social.</a:t>
            </a:r>
          </a:p>
          <a:p>
            <a:r>
              <a:rPr lang="es-ES" sz="2000" dirty="0"/>
              <a:t>Estar dispuesto a dedicarse de tiempo completo al programa de posgrado y asistir presencialmente a cada sesión y actividad académica. </a:t>
            </a:r>
            <a:endParaRPr lang="es-ES" sz="2000" i="1" dirty="0">
              <a:solidFill>
                <a:srgbClr val="FF0000"/>
              </a:solidFill>
            </a:endParaRPr>
          </a:p>
          <a:p>
            <a:r>
              <a:rPr lang="es-ES" sz="2000" dirty="0"/>
              <a:t>Tener la disposición de trabajar en equipo.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215836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dirty="0"/>
              <a:t>Perfil de egreso</a:t>
            </a:r>
            <a:br>
              <a:rPr lang="es-ES_tradnl" sz="3600" dirty="0"/>
            </a:br>
            <a:r>
              <a:rPr lang="es-ES_tradnl" sz="3600" dirty="0"/>
              <a:t>Competencias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2" y="1769641"/>
            <a:ext cx="1123561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cs typeface="DecoType Naskh" pitchFamily="2" charset="-78"/>
              </a:rPr>
              <a:t>El egresado de la Maestría en Salud Pública con área de concentración en Nutrición, será capaz de identificar los problemas prioritarios de salud y nutrición poblacional a nivel global, así como sus determinantes biológicos, sociales y ambientales, utilizando un pensamiento crítico y basándose en la evidencia científica, para contribuir al diseño, implementación, monitoreo y evaluación de estrategias, programas y políticas públicas, bajo principios éticos de salud pública, perspectiva de género y de sistemas, que promuevan un estilo de vida que favorezca lograr un adecuado estado nutricio y de salud</a:t>
            </a:r>
            <a:r>
              <a:rPr lang="es-ES_tradnl" sz="2000" dirty="0">
                <a:cs typeface="DecoType Naskh" pitchFamily="2" charset="-78"/>
              </a:rPr>
              <a:t>.</a:t>
            </a:r>
            <a:endParaRPr lang="es-MX" sz="2000" dirty="0"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9" y="-131033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600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90" y="1007919"/>
            <a:ext cx="11374019" cy="54959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cs typeface="DecoType Naskh" pitchFamily="2" charset="-78"/>
              </a:rPr>
              <a:t>Bajo principios éticos de salud pública, de sistemas, perspectiva de género y global, el egresado de la Maestría en Salud Pública con área de concentración en Nutrición será capaz de utilizar la evidencia científica y un pensamiento crítico para:</a:t>
            </a:r>
            <a:endParaRPr lang="es-MX" sz="1800" i="1" dirty="0">
              <a:solidFill>
                <a:srgbClr val="FF0000"/>
              </a:solidFill>
              <a:cs typeface="DecoType Naskh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cs typeface="DecoType Naskh" pitchFamily="2" charset="-78"/>
              </a:rPr>
              <a:t>1) Identificar los problemas prioritarios de la nutrición y salud poblacional, considerando sus determinantes biológicos, sociales, comerciales  y ambientales.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cs typeface="DecoType Naskh" pitchFamily="2" charset="-78"/>
              </a:rPr>
              <a:t>2) Contribuir al diseño, implementación, monitoreo y evaluación de intervenciones, programas y políticas públicas encaminadas a la prevención, vigilancia y el control de riesgos asociados a la mala nutrición.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cs typeface="DecoType Naskh" pitchFamily="2" charset="-78"/>
              </a:rPr>
              <a:t>3) Contribuir en la generación de evidencia para la promoción de un estilo de vida que favorezca tener un adecuado estado nutricio y de salud.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>
                <a:cs typeface="DecoType Naskh" pitchFamily="2" charset="-78"/>
              </a:rPr>
              <a:t>4) Contribuir en la traducción del conocimiento que favorezca lograr un adecuado estado nutricio y de salud.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cs typeface="DecoType Naskh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cs typeface="DecoType Naskh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>
              <a:cs typeface="DecoType Naskh" pitchFamily="2" charset="-78"/>
            </a:endParaRPr>
          </a:p>
          <a:p>
            <a:pPr>
              <a:lnSpc>
                <a:spcPct val="150000"/>
              </a:lnSpc>
            </a:pP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50178"/>
            <a:ext cx="10515600" cy="810532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99238"/>
              </p:ext>
            </p:extLst>
          </p:nvPr>
        </p:nvGraphicFramePr>
        <p:xfrm>
          <a:off x="262688" y="860710"/>
          <a:ext cx="1136848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0921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305366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505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/>
                        <a:t>Identificar los problemas prioritarios de la nutrición y salud poblacional, considerando sus determinantes biológicos, sociales, comerciales  y ambientales.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Evaluación del estado nutricional en poblaciones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cs typeface="DecoType Naskh" pitchFamily="2" charset="-78"/>
                        </a:rPr>
                        <a:t>Estimar la magnitud y distribución de problemas del estado de nutrición, a través de la utilización de indicadores antropométricos, dietéticos y bioquímicos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cs typeface="DecoType Naskh" pitchFamily="2" charset="-78"/>
                        </a:rPr>
                        <a:t>Identificar los principales indicadores relacionados a la evaluación del estado de nutrición poblacional.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cs typeface="DecoType Naskh" pitchFamily="2" charset="-78"/>
                        </a:rPr>
                        <a:t>Interpretar la magnitud y la severidad de los problemas de nutrición poblacional utilizando métodos cuantitativos y cualitativos.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cs typeface="DecoType Naskh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Políticas de salud y nutrición en México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Identificar los determinantes sociales  de la respuesta individual y comunitaria de la utilización de los programas de apoyo a la nutrición para promover la participación comunitaria como agentes de cambio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Promoción de la nutrición, actividad física y entornos saludables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cs typeface="DecoType Naskh" pitchFamily="2" charset="-78"/>
                        </a:rPr>
                        <a:t>Analizar los factores del medio ambiente y del entorno comunitario, familiar e individual del estado de nutrición y de salud para desarrollar modelos analíticos integrales orientados a la prevención y/o resolución de problemas.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Proyecto de titulación I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Identificar los determinantes ambientales y del entorno comunitario, familiar e individual del estado de nutrición para desarrollar modelos analíticos integrales.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05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9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50178"/>
            <a:ext cx="10515600" cy="810532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25042"/>
              </p:ext>
            </p:extLst>
          </p:nvPr>
        </p:nvGraphicFramePr>
        <p:xfrm>
          <a:off x="226112" y="860710"/>
          <a:ext cx="11556896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8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370253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7510803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505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dirty="0"/>
                        <a:t>Contribuir al diseño, implementación, monitoreo y evaluación de intervenciones, programas y políticas públicas encaminadas a la prevención, vigilancia y el control de riesgos asociados a la mala nutrición.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/>
                        <a:t>Políticas de salud y nutrición en 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Analizar las necesidades de salud para el diseño, implementación, monitoreo y evaluación de intervenciones, programas y políticas públicas encaminadas a la promoción de comportamientos y entornos saludables en la población.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Identificar los determinantes sociales  de la respuesta individual y comunitaria de la utilización de los programas de apoyo a la nutrición para promover la participación comunitaria como agentes de cambio.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Diseño, implementación, monitoreo y evaluación de programas de nutrición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/>
                        <a:t>Contribuir al diseño, implementación, monitoreo y evaluación de intervenciones,  programas y políticas públicas para la prevención, vigilancia y control de los principales problemas asociados a la mala nutrición y salud.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Promoción de la nutrición, actividad física y entornos saludables</a:t>
                      </a:r>
                    </a:p>
                    <a:p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cs typeface="DecoType Naskh" pitchFamily="2" charset="-78"/>
                        </a:rPr>
                        <a:t>Contribuir en la generación de evidencia para el </a:t>
                      </a:r>
                      <a:r>
                        <a:rPr lang="es-MX" sz="1500" dirty="0"/>
                        <a:t>diseño, implementación y evaluación de estrategias, para promover un estilo de vida que favorezca tener un adecuado estado de nutrición.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Evaluación del estado nutricional en poblaciones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>
                          <a:cs typeface="DecoType Naskh" pitchFamily="2" charset="-78"/>
                        </a:rPr>
                        <a:t>Contribuir al monitoreo y evaluación de intervenciones y programas encaminadas a la vigilancia de riesgos asociados a la mala nutrición.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054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Proyecto de titulación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/>
                        <a:t>Contribuir al diseño, implementación y evaluación de programas y estrategias de nutrición poblacional para una adecuada prevención y atención de problemas de nutrición y salud.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0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2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50178"/>
            <a:ext cx="10515600" cy="810532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66473"/>
              </p:ext>
            </p:extLst>
          </p:nvPr>
        </p:nvGraphicFramePr>
        <p:xfrm>
          <a:off x="408992" y="1061878"/>
          <a:ext cx="10972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2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0921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305366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50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/>
                        <a:t>Contribuir en la generación de evidencia para la promoción de un estilo de vida que favorezca tener un adecuado estado nutricio y de salud.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Proyecto de titulación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Generar evidencia científica que contribuya al diseño o evaluación de estrategias/intervenciones para la mejoría del estado nutricional de la población.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Proyecto de titulación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/>
                        <a:t>Generar evidencia que contribuya al diseño, implementación y evaluación de programas y estrategias de nutrición poblacional para una adecuada prevención y atención de problemas de nutrición y salud.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1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13306-FEA9-4956-8CE5-0727BE61DD49}"/>
</file>

<file path=customXml/itemProps2.xml><?xml version="1.0" encoding="utf-8"?>
<ds:datastoreItem xmlns:ds="http://schemas.openxmlformats.org/officeDocument/2006/customXml" ds:itemID="{645874E5-D8DA-4A16-89C7-892D9F6843ED}"/>
</file>

<file path=customXml/itemProps3.xml><?xml version="1.0" encoding="utf-8"?>
<ds:datastoreItem xmlns:ds="http://schemas.openxmlformats.org/officeDocument/2006/customXml" ds:itemID="{CADE97C7-6E2C-43C4-9830-38B4D6FC097C}"/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1153</Words>
  <Application>Microsoft Macintosh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DecoType Naskh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 Competencias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Proyecto CINYS-2005-3</cp:lastModifiedBy>
  <cp:revision>18</cp:revision>
  <dcterms:created xsi:type="dcterms:W3CDTF">2021-01-22T21:37:47Z</dcterms:created>
  <dcterms:modified xsi:type="dcterms:W3CDTF">2022-11-09T02:56:16Z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