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2" r:id="rId4"/>
    <p:sldId id="264" r:id="rId5"/>
    <p:sldId id="257" r:id="rId6"/>
    <p:sldId id="258" r:id="rId7"/>
    <p:sldId id="260" r:id="rId8"/>
    <p:sldId id="265" r:id="rId9"/>
    <p:sldId id="266" r:id="rId10"/>
    <p:sldId id="267" r:id="rId11"/>
    <p:sldId id="270" r:id="rId12"/>
    <p:sldId id="271" r:id="rId13"/>
    <p:sldId id="263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ahit Manzur Rodriguez" initials="DSMR" lastIdx="1" clrIdx="0">
    <p:extLst>
      <p:ext uri="{19B8F6BF-5375-455C-9EA6-DF929625EA0E}">
        <p15:presenceInfo xmlns:p15="http://schemas.microsoft.com/office/powerpoint/2012/main" userId="Daniel Sahit Manzur Rodrigu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 snapToObjects="1" showGuides="1">
      <p:cViewPr>
        <p:scale>
          <a:sx n="70" d="100"/>
          <a:sy n="70" d="100"/>
        </p:scale>
        <p:origin x="660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939B2-4FB2-453D-9F2B-21FE88822BF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49700FF-1B84-43E8-9AB8-47C4535AAF65}">
      <dgm:prSet phldrT="[Texto]"/>
      <dgm:spPr/>
      <dgm:t>
        <a:bodyPr/>
        <a:lstStyle/>
        <a:p>
          <a:r>
            <a:rPr lang="es-MX" b="1" dirty="0"/>
            <a:t>Conocimientos</a:t>
          </a:r>
        </a:p>
      </dgm:t>
    </dgm:pt>
    <dgm:pt modelId="{63A205CB-E6AC-4469-993B-34C9B00DEB4D}" type="parTrans" cxnId="{48A16900-21C6-44B2-8626-E74B60AD20F1}">
      <dgm:prSet/>
      <dgm:spPr/>
      <dgm:t>
        <a:bodyPr/>
        <a:lstStyle/>
        <a:p>
          <a:endParaRPr lang="es-MX"/>
        </a:p>
      </dgm:t>
    </dgm:pt>
    <dgm:pt modelId="{51959756-2B7F-4A30-A307-1D76FB18C277}" type="sibTrans" cxnId="{48A16900-21C6-44B2-8626-E74B60AD20F1}">
      <dgm:prSet/>
      <dgm:spPr/>
      <dgm:t>
        <a:bodyPr/>
        <a:lstStyle/>
        <a:p>
          <a:endParaRPr lang="es-MX"/>
        </a:p>
      </dgm:t>
    </dgm:pt>
    <dgm:pt modelId="{46598AE1-A184-42CE-B141-E73ED50E462F}">
      <dgm:prSet phldrT="[Texto]" custT="1"/>
      <dgm:spPr/>
      <dgm:t>
        <a:bodyPr/>
        <a:lstStyle/>
        <a:p>
          <a:r>
            <a:rPr lang="es-MX" sz="1300" kern="1200" dirty="0"/>
            <a:t>Conocimiento básico sobre:</a:t>
          </a:r>
          <a:endParaRPr lang="es-MX" sz="1300" kern="1200" dirty="0">
            <a:solidFill>
              <a:schemeClr val="tx1"/>
            </a:solidFill>
          </a:endParaRPr>
        </a:p>
      </dgm:t>
    </dgm:pt>
    <dgm:pt modelId="{DF1A9421-230D-4EB3-AA3F-6B2DF3B0FDB4}" type="parTrans" cxnId="{194ECD00-63A4-4A4C-B5DA-7E695484257B}">
      <dgm:prSet/>
      <dgm:spPr/>
      <dgm:t>
        <a:bodyPr/>
        <a:lstStyle/>
        <a:p>
          <a:endParaRPr lang="es-MX"/>
        </a:p>
      </dgm:t>
    </dgm:pt>
    <dgm:pt modelId="{DBB18613-E9A5-4380-9B56-A65699346BA3}" type="sibTrans" cxnId="{194ECD00-63A4-4A4C-B5DA-7E695484257B}">
      <dgm:prSet/>
      <dgm:spPr/>
      <dgm:t>
        <a:bodyPr/>
        <a:lstStyle/>
        <a:p>
          <a:endParaRPr lang="es-MX"/>
        </a:p>
      </dgm:t>
    </dgm:pt>
    <dgm:pt modelId="{1E2130B7-F857-4498-8726-0A4734DABDE0}">
      <dgm:prSet phldrT="[Texto]"/>
      <dgm:spPr/>
      <dgm:t>
        <a:bodyPr/>
        <a:lstStyle/>
        <a:p>
          <a:r>
            <a:rPr lang="es-MX" b="1" dirty="0"/>
            <a:t>Habilidades</a:t>
          </a:r>
        </a:p>
      </dgm:t>
    </dgm:pt>
    <dgm:pt modelId="{B8A151E3-8CC5-4A7B-8B51-966F55DBC703}" type="parTrans" cxnId="{E0ABA72B-8CC4-4F83-95F7-BC3037658306}">
      <dgm:prSet/>
      <dgm:spPr/>
      <dgm:t>
        <a:bodyPr/>
        <a:lstStyle/>
        <a:p>
          <a:endParaRPr lang="es-MX"/>
        </a:p>
      </dgm:t>
    </dgm:pt>
    <dgm:pt modelId="{E0FE55A4-7431-4E6D-B9BC-14B99F6C1ECD}" type="sibTrans" cxnId="{E0ABA72B-8CC4-4F83-95F7-BC3037658306}">
      <dgm:prSet/>
      <dgm:spPr/>
      <dgm:t>
        <a:bodyPr/>
        <a:lstStyle/>
        <a:p>
          <a:endParaRPr lang="es-MX"/>
        </a:p>
      </dgm:t>
    </dgm:pt>
    <dgm:pt modelId="{A6883440-6C45-4B0D-972E-DBBC80C6669D}">
      <dgm:prSet phldrT="[Texto]"/>
      <dgm:spPr/>
      <dgm:t>
        <a:bodyPr/>
        <a:lstStyle/>
        <a:p>
          <a:r>
            <a:rPr lang="es-MX" dirty="0"/>
            <a:t>Demostrar respeto </a:t>
          </a:r>
          <a:r>
            <a:rPr lang="es-MX" b="1" dirty="0"/>
            <a:t>hacia la preservación de la salud, el ser humano y su entorno</a:t>
          </a:r>
          <a:endParaRPr lang="es-MX" b="1" dirty="0">
            <a:solidFill>
              <a:schemeClr val="tx1"/>
            </a:solidFill>
          </a:endParaRPr>
        </a:p>
      </dgm:t>
    </dgm:pt>
    <dgm:pt modelId="{6EE601F1-8332-4F19-91EC-6D1F008CC4BD}" type="parTrans" cxnId="{0A45858E-9CD5-4433-9D65-17FE65AFA97E}">
      <dgm:prSet/>
      <dgm:spPr/>
      <dgm:t>
        <a:bodyPr/>
        <a:lstStyle/>
        <a:p>
          <a:endParaRPr lang="es-MX"/>
        </a:p>
      </dgm:t>
    </dgm:pt>
    <dgm:pt modelId="{E74FD8D7-6258-41AA-9630-AA825B6F4C6E}" type="sibTrans" cxnId="{0A45858E-9CD5-4433-9D65-17FE65AFA97E}">
      <dgm:prSet/>
      <dgm:spPr/>
      <dgm:t>
        <a:bodyPr/>
        <a:lstStyle/>
        <a:p>
          <a:endParaRPr lang="es-MX"/>
        </a:p>
      </dgm:t>
    </dgm:pt>
    <dgm:pt modelId="{026A2D71-4C9F-4F80-846C-4F0491994E0A}">
      <dgm:prSet/>
      <dgm:spPr/>
      <dgm:t>
        <a:bodyPr/>
        <a:lstStyle/>
        <a:p>
          <a:r>
            <a:rPr lang="es-ES_tradnl" dirty="0"/>
            <a:t>Interés en la </a:t>
          </a:r>
          <a:r>
            <a:rPr lang="es-ES_tradnl" u="sng" dirty="0"/>
            <a:t>solución práctica de problemas</a:t>
          </a:r>
          <a:r>
            <a:rPr lang="es-ES_tradnl" dirty="0"/>
            <a:t> de salud pública</a:t>
          </a:r>
        </a:p>
      </dgm:t>
    </dgm:pt>
    <dgm:pt modelId="{2BD0EA2D-C9C0-430C-8208-235699A9CA86}" type="parTrans" cxnId="{2741F5E7-30B7-4E7E-80F1-3E3FBBCA7899}">
      <dgm:prSet/>
      <dgm:spPr/>
      <dgm:t>
        <a:bodyPr/>
        <a:lstStyle/>
        <a:p>
          <a:endParaRPr lang="es-MX"/>
        </a:p>
      </dgm:t>
    </dgm:pt>
    <dgm:pt modelId="{6ACD2C54-F591-4AD6-9AF7-852A3B427D4A}" type="sibTrans" cxnId="{2741F5E7-30B7-4E7E-80F1-3E3FBBCA7899}">
      <dgm:prSet/>
      <dgm:spPr/>
      <dgm:t>
        <a:bodyPr/>
        <a:lstStyle/>
        <a:p>
          <a:endParaRPr lang="es-MX"/>
        </a:p>
      </dgm:t>
    </dgm:pt>
    <dgm:pt modelId="{EFAD5255-4C43-42F7-BE44-6586CFA1D1A3}">
      <dgm:prSet/>
      <dgm:spPr/>
      <dgm:t>
        <a:bodyPr/>
        <a:lstStyle/>
        <a:p>
          <a:r>
            <a:rPr lang="es-ES_tradnl" dirty="0"/>
            <a:t>Contar con </a:t>
          </a:r>
          <a:r>
            <a:rPr lang="es-ES_tradnl" b="1" u="sng" dirty="0"/>
            <a:t>motivación</a:t>
          </a:r>
          <a:r>
            <a:rPr lang="es-ES_tradnl" b="1" dirty="0"/>
            <a:t> para trabajar con las comunidades</a:t>
          </a:r>
        </a:p>
      </dgm:t>
    </dgm:pt>
    <dgm:pt modelId="{5762283D-55D9-45C2-BFA5-ABAE18252D4E}" type="parTrans" cxnId="{BF7EEBCC-8A1E-4D27-BBF0-088DF314DCFD}">
      <dgm:prSet/>
      <dgm:spPr/>
      <dgm:t>
        <a:bodyPr/>
        <a:lstStyle/>
        <a:p>
          <a:endParaRPr lang="es-MX"/>
        </a:p>
      </dgm:t>
    </dgm:pt>
    <dgm:pt modelId="{FA8DBC80-C849-432F-B144-E1AB38B41EB6}" type="sibTrans" cxnId="{BF7EEBCC-8A1E-4D27-BBF0-088DF314DCFD}">
      <dgm:prSet/>
      <dgm:spPr/>
      <dgm:t>
        <a:bodyPr/>
        <a:lstStyle/>
        <a:p>
          <a:endParaRPr lang="es-MX"/>
        </a:p>
      </dgm:t>
    </dgm:pt>
    <dgm:pt modelId="{DEE51267-2493-41F5-A6D4-4EBAA172F681}">
      <dgm:prSet/>
      <dgm:spPr/>
      <dgm:t>
        <a:bodyPr/>
        <a:lstStyle/>
        <a:p>
          <a:r>
            <a:rPr lang="es-ES_tradnl" dirty="0"/>
            <a:t>Estar </a:t>
          </a:r>
          <a:r>
            <a:rPr lang="es-ES_tradnl" b="1" u="sng" dirty="0"/>
            <a:t>comprometido</a:t>
          </a:r>
          <a:r>
            <a:rPr lang="es-ES_tradnl" dirty="0"/>
            <a:t> con el respeto a los </a:t>
          </a:r>
          <a:r>
            <a:rPr lang="es-ES_tradnl" b="1" dirty="0"/>
            <a:t>derechos humanos</a:t>
          </a:r>
          <a:r>
            <a:rPr lang="es-ES_tradnl" dirty="0"/>
            <a:t>, los </a:t>
          </a:r>
          <a:r>
            <a:rPr lang="es-ES_tradnl" b="1" dirty="0"/>
            <a:t>animales</a:t>
          </a:r>
          <a:r>
            <a:rPr lang="es-ES_tradnl" dirty="0"/>
            <a:t> y al </a:t>
          </a:r>
          <a:r>
            <a:rPr lang="es-ES_tradnl" b="1" dirty="0"/>
            <a:t>ambiente</a:t>
          </a:r>
        </a:p>
      </dgm:t>
    </dgm:pt>
    <dgm:pt modelId="{A76706E6-B2BE-4BB6-A01B-AC2C80125E68}" type="parTrans" cxnId="{2D69EBA3-C2A2-4C88-8E37-E9FFFDC9D5C8}">
      <dgm:prSet/>
      <dgm:spPr/>
      <dgm:t>
        <a:bodyPr/>
        <a:lstStyle/>
        <a:p>
          <a:endParaRPr lang="es-MX"/>
        </a:p>
      </dgm:t>
    </dgm:pt>
    <dgm:pt modelId="{FA1A5CA6-79BE-4CEB-BF8D-10702DEC2088}" type="sibTrans" cxnId="{2D69EBA3-C2A2-4C88-8E37-E9FFFDC9D5C8}">
      <dgm:prSet/>
      <dgm:spPr/>
      <dgm:t>
        <a:bodyPr/>
        <a:lstStyle/>
        <a:p>
          <a:endParaRPr lang="es-MX"/>
        </a:p>
      </dgm:t>
    </dgm:pt>
    <dgm:pt modelId="{999BC8F8-ACA9-45EE-8D70-6BECD6C14D05}">
      <dgm:prSet/>
      <dgm:spPr/>
      <dgm:t>
        <a:bodyPr/>
        <a:lstStyle/>
        <a:p>
          <a:r>
            <a:rPr lang="es-ES_tradnl" dirty="0"/>
            <a:t>Tener </a:t>
          </a:r>
          <a:r>
            <a:rPr lang="es-ES_tradnl" b="1" u="sng" dirty="0"/>
            <a:t>interés</a:t>
          </a:r>
          <a:r>
            <a:rPr lang="es-ES_tradnl" dirty="0"/>
            <a:t> por </a:t>
          </a:r>
          <a:r>
            <a:rPr lang="es-ES_tradnl" b="1" dirty="0"/>
            <a:t>trabajar en equipo</a:t>
          </a:r>
        </a:p>
      </dgm:t>
    </dgm:pt>
    <dgm:pt modelId="{18DB6782-5413-47F6-8D13-A2BD3CE844A9}" type="parTrans" cxnId="{3EB4F4D0-C8B8-4354-87D0-B03A7EB0EEE0}">
      <dgm:prSet/>
      <dgm:spPr/>
      <dgm:t>
        <a:bodyPr/>
        <a:lstStyle/>
        <a:p>
          <a:endParaRPr lang="es-MX"/>
        </a:p>
      </dgm:t>
    </dgm:pt>
    <dgm:pt modelId="{4AB32D44-CA9B-4EAE-94E0-FD647A3BD9AE}" type="sibTrans" cxnId="{3EB4F4D0-C8B8-4354-87D0-B03A7EB0EEE0}">
      <dgm:prSet/>
      <dgm:spPr/>
      <dgm:t>
        <a:bodyPr/>
        <a:lstStyle/>
        <a:p>
          <a:endParaRPr lang="es-MX"/>
        </a:p>
      </dgm:t>
    </dgm:pt>
    <dgm:pt modelId="{DC5C9E3E-D4C2-4AFB-B136-5760B9042FA3}">
      <dgm:prSet/>
      <dgm:spPr/>
      <dgm:t>
        <a:bodyPr/>
        <a:lstStyle/>
        <a:p>
          <a:endParaRPr lang="es-ES_tradnl" b="1" dirty="0"/>
        </a:p>
      </dgm:t>
    </dgm:pt>
    <dgm:pt modelId="{5360C88F-DE00-43AD-B5D9-71AE063B518B}" type="parTrans" cxnId="{4C819649-3371-4618-80E8-F5431982FBFC}">
      <dgm:prSet/>
      <dgm:spPr/>
      <dgm:t>
        <a:bodyPr/>
        <a:lstStyle/>
        <a:p>
          <a:endParaRPr lang="es-MX"/>
        </a:p>
      </dgm:t>
    </dgm:pt>
    <dgm:pt modelId="{89C85714-B0CD-4BE9-A72A-D1B26884A81B}" type="sibTrans" cxnId="{4C819649-3371-4618-80E8-F5431982FBFC}">
      <dgm:prSet/>
      <dgm:spPr/>
      <dgm:t>
        <a:bodyPr/>
        <a:lstStyle/>
        <a:p>
          <a:endParaRPr lang="es-MX"/>
        </a:p>
      </dgm:t>
    </dgm:pt>
    <dgm:pt modelId="{4E27A8DF-56A6-482E-BC29-4BF8863DE2E7}">
      <dgm:prSet/>
      <dgm:spPr/>
      <dgm:t>
        <a:bodyPr/>
        <a:lstStyle/>
        <a:p>
          <a:endParaRPr lang="es-ES_tradnl" b="1" dirty="0"/>
        </a:p>
      </dgm:t>
    </dgm:pt>
    <dgm:pt modelId="{104E9CFC-CB9B-4B69-9CCB-719F15705D94}" type="parTrans" cxnId="{12C24EE1-4740-4954-BB15-EC1F836DC58F}">
      <dgm:prSet/>
      <dgm:spPr/>
      <dgm:t>
        <a:bodyPr/>
        <a:lstStyle/>
        <a:p>
          <a:endParaRPr lang="es-MX"/>
        </a:p>
      </dgm:t>
    </dgm:pt>
    <dgm:pt modelId="{23434FC2-8557-4526-AFBE-E91FFEF3D216}" type="sibTrans" cxnId="{12C24EE1-4740-4954-BB15-EC1F836DC58F}">
      <dgm:prSet/>
      <dgm:spPr/>
      <dgm:t>
        <a:bodyPr/>
        <a:lstStyle/>
        <a:p>
          <a:endParaRPr lang="es-MX"/>
        </a:p>
      </dgm:t>
    </dgm:pt>
    <dgm:pt modelId="{603C646E-8BD1-401D-8BFC-2491755DE919}">
      <dgm:prSet phldrT="[Texto]" custT="1"/>
      <dgm:spPr/>
      <dgm:t>
        <a:bodyPr/>
        <a:lstStyle/>
        <a:p>
          <a:r>
            <a:rPr lang="es-MX" sz="1300" b="1" kern="1200" dirty="0">
              <a:solidFill>
                <a:schemeClr val="tx1"/>
              </a:solidFill>
            </a:rPr>
            <a:t>Ciencias naturales </a:t>
          </a:r>
          <a:r>
            <a:rPr lang="es-MX" sz="1300" kern="1200" dirty="0">
              <a:solidFill>
                <a:schemeClr val="tx1"/>
              </a:solidFill>
            </a:rPr>
            <a:t>(conocer que los  padecimientos son provocados  por distintas especies de microorganismos y multifactoriales).</a:t>
          </a:r>
        </a:p>
      </dgm:t>
    </dgm:pt>
    <dgm:pt modelId="{CAC2EF87-5164-4F1A-A695-F76426929780}" type="parTrans" cxnId="{874D1844-3578-4901-824D-EE40A22E09FA}">
      <dgm:prSet/>
      <dgm:spPr/>
      <dgm:t>
        <a:bodyPr/>
        <a:lstStyle/>
        <a:p>
          <a:endParaRPr lang="es-MX"/>
        </a:p>
      </dgm:t>
    </dgm:pt>
    <dgm:pt modelId="{9FBEEA3F-9341-4949-8434-8B547CD37207}" type="sibTrans" cxnId="{874D1844-3578-4901-824D-EE40A22E09FA}">
      <dgm:prSet/>
      <dgm:spPr/>
      <dgm:t>
        <a:bodyPr/>
        <a:lstStyle/>
        <a:p>
          <a:endParaRPr lang="es-MX"/>
        </a:p>
      </dgm:t>
    </dgm:pt>
    <dgm:pt modelId="{7DDB4D6E-A045-4301-8D6A-5A0AEFAA1482}">
      <dgm:prSet phldrT="[Texto]" custT="1"/>
      <dgm:spPr/>
      <dgm:t>
        <a:bodyPr/>
        <a:lstStyle/>
        <a:p>
          <a:r>
            <a:rPr lang="es-MX" sz="1300" b="1" kern="1200" dirty="0"/>
            <a:t>Procesos salud-enfermedad infecciosa </a:t>
          </a:r>
          <a:r>
            <a:rPr lang="es-MX" sz="1300" kern="1200" dirty="0"/>
            <a:t>(biología</a:t>
          </a:r>
          <a:r>
            <a:rPr lang="es-MX" sz="1300" kern="1200" dirty="0">
              <a:solidFill>
                <a:schemeClr val="accent4">
                  <a:lumMod val="40000"/>
                  <a:lumOff val="60000"/>
                </a:schemeClr>
              </a:solidFill>
            </a:rPr>
            <a:t>: </a:t>
          </a:r>
          <a:r>
            <a:rPr lang="es-MX" sz="1300" kern="1200" dirty="0">
              <a:solidFill>
                <a:schemeClr val="tx1"/>
              </a:solidFill>
            </a:rPr>
            <a:t>diferenciar conceptos, salud, enfermedad, infección, patógeno, no patógeno).</a:t>
          </a:r>
        </a:p>
      </dgm:t>
    </dgm:pt>
    <dgm:pt modelId="{FBC90BED-2209-4DB7-BDD4-4F8ADFC238CB}" type="parTrans" cxnId="{D285ACDF-22B1-4574-983C-B78BBA32BA9E}">
      <dgm:prSet/>
      <dgm:spPr/>
      <dgm:t>
        <a:bodyPr/>
        <a:lstStyle/>
        <a:p>
          <a:endParaRPr lang="es-MX"/>
        </a:p>
      </dgm:t>
    </dgm:pt>
    <dgm:pt modelId="{FE25A20F-0595-4B95-9D5D-E2AB01F6B98B}" type="sibTrans" cxnId="{D285ACDF-22B1-4574-983C-B78BBA32BA9E}">
      <dgm:prSet/>
      <dgm:spPr/>
      <dgm:t>
        <a:bodyPr/>
        <a:lstStyle/>
        <a:p>
          <a:endParaRPr lang="es-MX"/>
        </a:p>
      </dgm:t>
    </dgm:pt>
    <dgm:pt modelId="{01D49879-8964-47AD-A104-904CEBABA26A}">
      <dgm:prSet phldrT="[Texto]" custT="1"/>
      <dgm:spPr/>
      <dgm:t>
        <a:bodyPr/>
        <a:lstStyle/>
        <a:p>
          <a:r>
            <a:rPr lang="es-MX" sz="1300" b="1" u="sng" kern="1200" dirty="0">
              <a:solidFill>
                <a:srgbClr val="3C5ACF">
                  <a:lumMod val="75000"/>
                </a:srgbClr>
              </a:solidFill>
              <a:latin typeface="Franklin Gothic Book" panose="020B0503020102020204"/>
              <a:ea typeface="+mn-ea"/>
              <a:cs typeface="+mn-cs"/>
            </a:rPr>
            <a:t>Evaluación:</a:t>
          </a:r>
        </a:p>
      </dgm:t>
    </dgm:pt>
    <dgm:pt modelId="{6519823C-3ADE-4619-9B34-BB2A003EE7B8}" type="parTrans" cxnId="{5B4BA296-E767-43E1-ABDE-3B179CFE87A7}">
      <dgm:prSet/>
      <dgm:spPr/>
      <dgm:t>
        <a:bodyPr/>
        <a:lstStyle/>
        <a:p>
          <a:endParaRPr lang="es-MX"/>
        </a:p>
      </dgm:t>
    </dgm:pt>
    <dgm:pt modelId="{83FC7774-1C11-4676-8DD8-CDEFB0C8A97E}" type="sibTrans" cxnId="{5B4BA296-E767-43E1-ABDE-3B179CFE87A7}">
      <dgm:prSet/>
      <dgm:spPr/>
      <dgm:t>
        <a:bodyPr/>
        <a:lstStyle/>
        <a:p>
          <a:endParaRPr lang="es-MX"/>
        </a:p>
      </dgm:t>
    </dgm:pt>
    <dgm:pt modelId="{3F1F12A3-771F-4C50-BA69-11B388F91E60}">
      <dgm:prSet/>
      <dgm:spPr/>
      <dgm:t>
        <a:bodyPr/>
        <a:lstStyle/>
        <a:p>
          <a:r>
            <a:rPr lang="es-MX" sz="1300" kern="1200" dirty="0"/>
            <a:t>Capacidad de </a:t>
          </a:r>
          <a:r>
            <a:rPr lang="es-MX" sz="1300" b="1" kern="1200" dirty="0"/>
            <a:t>síntesis</a:t>
          </a:r>
          <a:endParaRPr lang="es-MX" sz="1300" b="1" kern="12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F15E585C-FDC0-4E56-9837-73022A0A8231}" type="sibTrans" cxnId="{C9960082-4D1A-4089-8122-9AD1751BE9B5}">
      <dgm:prSet/>
      <dgm:spPr/>
      <dgm:t>
        <a:bodyPr/>
        <a:lstStyle/>
        <a:p>
          <a:endParaRPr lang="es-MX"/>
        </a:p>
      </dgm:t>
    </dgm:pt>
    <dgm:pt modelId="{5B13DC54-8CB6-49AA-B07F-4A7BC4BEAA57}" type="parTrans" cxnId="{C9960082-4D1A-4089-8122-9AD1751BE9B5}">
      <dgm:prSet/>
      <dgm:spPr/>
      <dgm:t>
        <a:bodyPr/>
        <a:lstStyle/>
        <a:p>
          <a:endParaRPr lang="es-MX"/>
        </a:p>
      </dgm:t>
    </dgm:pt>
    <dgm:pt modelId="{A46C58AC-FE5A-41FE-9C99-953DF7A40A51}">
      <dgm:prSet custT="1"/>
      <dgm:spPr/>
      <dgm:t>
        <a:bodyPr/>
        <a:lstStyle/>
        <a:p>
          <a:r>
            <a:rPr lang="es-MX" sz="1300" b="1" kern="1200" dirty="0">
              <a:solidFill>
                <a:srgbClr val="0070C0"/>
              </a:solidFill>
            </a:rPr>
            <a:t>Ensay</a:t>
          </a:r>
          <a:r>
            <a:rPr lang="es-MX" sz="1300" b="1" kern="1200" dirty="0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o: </a:t>
          </a:r>
          <a:r>
            <a:rPr lang="es-MX" sz="1300" b="0" kern="1200" dirty="0">
              <a:solidFill>
                <a:schemeClr val="tx1"/>
              </a:solidFill>
            </a:rPr>
            <a:t>Mostrar la capacidad de </a:t>
          </a:r>
          <a:r>
            <a:rPr lang="es-MX" sz="1300" b="1" kern="1200" dirty="0">
              <a:solidFill>
                <a:schemeClr val="tx1"/>
              </a:solidFill>
            </a:rPr>
            <a:t>análisis</a:t>
          </a:r>
          <a:r>
            <a:rPr lang="es-MX" sz="1300" b="0" kern="1200" dirty="0">
              <a:solidFill>
                <a:schemeClr val="tx1"/>
              </a:solidFill>
            </a:rPr>
            <a:t> e identificación de  un tema  de salud publica; </a:t>
          </a:r>
          <a:r>
            <a:rPr lang="es-MX" sz="1300" b="1" kern="1200" dirty="0">
              <a:solidFill>
                <a:schemeClr val="tx1"/>
              </a:solidFill>
            </a:rPr>
            <a:t>identifique información </a:t>
          </a:r>
          <a:r>
            <a:rPr lang="es-MX" sz="1300" b="0" kern="1200" dirty="0">
              <a:solidFill>
                <a:schemeClr val="tx1"/>
              </a:solidFill>
            </a:rPr>
            <a:t>bibliográfica, y muestre el </a:t>
          </a:r>
          <a:r>
            <a:rPr lang="es-MX" sz="1300" b="1" kern="1200" dirty="0">
              <a:solidFill>
                <a:schemeClr val="tx1"/>
              </a:solidFill>
            </a:rPr>
            <a:t>desarrollo de  conceptos</a:t>
          </a:r>
          <a:r>
            <a:rPr lang="es-MX" sz="1300" b="0" kern="1200" dirty="0">
              <a:solidFill>
                <a:schemeClr val="tx1"/>
              </a:solidFill>
            </a:rPr>
            <a:t> de manera adecuada, así como su pensamiento </a:t>
          </a:r>
          <a:r>
            <a:rPr lang="es-MX" sz="1300" b="1" kern="1200" dirty="0">
              <a:solidFill>
                <a:schemeClr val="tx1"/>
              </a:solidFill>
            </a:rPr>
            <a:t>ético</a:t>
          </a:r>
          <a:r>
            <a:rPr lang="es-MX" sz="1300" b="0" kern="1200" dirty="0">
              <a:solidFill>
                <a:schemeClr val="tx1"/>
              </a:solidFill>
            </a:rPr>
            <a:t>.</a:t>
          </a:r>
          <a:endParaRPr lang="es-MX" sz="1300" b="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F8A02297-CABE-4E54-97C2-4486BABACD5D}" type="sibTrans" cxnId="{24D1D427-DC75-48CE-AF3F-AD34E3F69981}">
      <dgm:prSet/>
      <dgm:spPr/>
      <dgm:t>
        <a:bodyPr/>
        <a:lstStyle/>
        <a:p>
          <a:endParaRPr lang="es-MX"/>
        </a:p>
      </dgm:t>
    </dgm:pt>
    <dgm:pt modelId="{D8AB6203-D346-4EF3-BA00-47FC1FD8DA83}" type="parTrans" cxnId="{24D1D427-DC75-48CE-AF3F-AD34E3F69981}">
      <dgm:prSet/>
      <dgm:spPr/>
      <dgm:t>
        <a:bodyPr/>
        <a:lstStyle/>
        <a:p>
          <a:endParaRPr lang="es-MX"/>
        </a:p>
      </dgm:t>
    </dgm:pt>
    <dgm:pt modelId="{5B9CEB3F-EC79-45C6-895A-74132EDE1CFE}">
      <dgm:prSet/>
      <dgm:spPr/>
      <dgm:t>
        <a:bodyPr/>
        <a:lstStyle/>
        <a:p>
          <a:endParaRPr lang="es-MX" sz="1300" b="1" kern="1200" dirty="0">
            <a:solidFill>
              <a:schemeClr val="bg1"/>
            </a:solidFill>
          </a:endParaRPr>
        </a:p>
      </dgm:t>
    </dgm:pt>
    <dgm:pt modelId="{8F3D7B22-E8BA-487A-B86A-83CC2B54C249}" type="sibTrans" cxnId="{D5E97831-A7D6-45C0-8406-AA93D6BD364B}">
      <dgm:prSet/>
      <dgm:spPr/>
      <dgm:t>
        <a:bodyPr/>
        <a:lstStyle/>
        <a:p>
          <a:endParaRPr lang="es-MX"/>
        </a:p>
      </dgm:t>
    </dgm:pt>
    <dgm:pt modelId="{B4BD7BB0-F71B-435B-B496-2E91CB0BD444}" type="parTrans" cxnId="{D5E97831-A7D6-45C0-8406-AA93D6BD364B}">
      <dgm:prSet/>
      <dgm:spPr/>
      <dgm:t>
        <a:bodyPr/>
        <a:lstStyle/>
        <a:p>
          <a:endParaRPr lang="es-MX"/>
        </a:p>
      </dgm:t>
    </dgm:pt>
    <dgm:pt modelId="{7C842A5F-93E6-457D-9E40-02453D48BB5D}">
      <dgm:prSet/>
      <dgm:spPr/>
      <dgm:t>
        <a:bodyPr/>
        <a:lstStyle/>
        <a:p>
          <a:r>
            <a:rPr lang="es-MX" sz="1300" kern="1200" dirty="0"/>
            <a:t>Capacidad de </a:t>
          </a:r>
          <a:r>
            <a:rPr lang="es-MX" sz="1300" b="1" kern="1200" dirty="0"/>
            <a:t>reflexión</a:t>
          </a:r>
        </a:p>
      </dgm:t>
    </dgm:pt>
    <dgm:pt modelId="{4D558A39-B115-4D7E-9932-956392E7A012}" type="parTrans" cxnId="{17747524-18B7-4338-A443-709F67FBA8B2}">
      <dgm:prSet/>
      <dgm:spPr/>
      <dgm:t>
        <a:bodyPr/>
        <a:lstStyle/>
        <a:p>
          <a:endParaRPr lang="es-MX"/>
        </a:p>
      </dgm:t>
    </dgm:pt>
    <dgm:pt modelId="{40A05B66-8649-4071-A49D-E08FEA637CA1}" type="sibTrans" cxnId="{17747524-18B7-4338-A443-709F67FBA8B2}">
      <dgm:prSet/>
      <dgm:spPr/>
      <dgm:t>
        <a:bodyPr/>
        <a:lstStyle/>
        <a:p>
          <a:endParaRPr lang="es-MX"/>
        </a:p>
      </dgm:t>
    </dgm:pt>
    <dgm:pt modelId="{176E1942-3EA0-418A-AD2E-D13CA726FE9D}">
      <dgm:prSet/>
      <dgm:spPr/>
      <dgm:t>
        <a:bodyPr/>
        <a:lstStyle/>
        <a:p>
          <a:r>
            <a:rPr lang="es-MX" sz="1300" b="1" kern="1200" dirty="0"/>
            <a:t>Empatía</a:t>
          </a:r>
        </a:p>
      </dgm:t>
    </dgm:pt>
    <dgm:pt modelId="{3747B8A1-4647-4C99-A9E9-5BA0FF95853D}" type="parTrans" cxnId="{C52667BC-C72A-48FC-95C7-68D7D0612AE6}">
      <dgm:prSet/>
      <dgm:spPr/>
      <dgm:t>
        <a:bodyPr/>
        <a:lstStyle/>
        <a:p>
          <a:endParaRPr lang="es-MX"/>
        </a:p>
      </dgm:t>
    </dgm:pt>
    <dgm:pt modelId="{6678F7CE-D06D-4ABC-B489-01C9A055D494}" type="sibTrans" cxnId="{C52667BC-C72A-48FC-95C7-68D7D0612AE6}">
      <dgm:prSet/>
      <dgm:spPr/>
      <dgm:t>
        <a:bodyPr/>
        <a:lstStyle/>
        <a:p>
          <a:endParaRPr lang="es-MX"/>
        </a:p>
      </dgm:t>
    </dgm:pt>
    <dgm:pt modelId="{7AA1D676-EC9C-4139-8177-20828E102D63}">
      <dgm:prSet/>
      <dgm:spPr/>
      <dgm:t>
        <a:bodyPr/>
        <a:lstStyle/>
        <a:p>
          <a:r>
            <a:rPr lang="es-MX" sz="1300" b="1" kern="1200" dirty="0"/>
            <a:t>Compromiso ético-responsable</a:t>
          </a:r>
        </a:p>
      </dgm:t>
    </dgm:pt>
    <dgm:pt modelId="{B670B9C1-0A48-4261-8822-DD43640751DE}" type="parTrans" cxnId="{0941FDB7-A630-44D8-8FD4-521238031866}">
      <dgm:prSet/>
      <dgm:spPr/>
      <dgm:t>
        <a:bodyPr/>
        <a:lstStyle/>
        <a:p>
          <a:endParaRPr lang="es-MX"/>
        </a:p>
      </dgm:t>
    </dgm:pt>
    <dgm:pt modelId="{48E2339B-7A6B-4E0F-95AB-60CF199BD8D7}" type="sibTrans" cxnId="{0941FDB7-A630-44D8-8FD4-521238031866}">
      <dgm:prSet/>
      <dgm:spPr/>
      <dgm:t>
        <a:bodyPr/>
        <a:lstStyle/>
        <a:p>
          <a:endParaRPr lang="es-MX"/>
        </a:p>
      </dgm:t>
    </dgm:pt>
    <dgm:pt modelId="{D8F4237C-D23E-45FD-B27E-9342AF12709D}">
      <dgm:prSet/>
      <dgm:spPr/>
      <dgm:t>
        <a:bodyPr/>
        <a:lstStyle/>
        <a:p>
          <a:r>
            <a:rPr lang="es-MX" sz="1300" b="1" kern="1200" dirty="0"/>
            <a:t>Comunicación escrita y verbal</a:t>
          </a:r>
        </a:p>
      </dgm:t>
    </dgm:pt>
    <dgm:pt modelId="{2D7DF8F7-D126-48C4-B39C-24EECFCAA4C5}" type="parTrans" cxnId="{E2524D91-0E34-4B2F-9200-EDC133DD7252}">
      <dgm:prSet/>
      <dgm:spPr/>
      <dgm:t>
        <a:bodyPr/>
        <a:lstStyle/>
        <a:p>
          <a:endParaRPr lang="es-MX"/>
        </a:p>
      </dgm:t>
    </dgm:pt>
    <dgm:pt modelId="{6FFF7610-FE04-49B4-9C85-2A5A8EDD802E}" type="sibTrans" cxnId="{E2524D91-0E34-4B2F-9200-EDC133DD7252}">
      <dgm:prSet/>
      <dgm:spPr/>
      <dgm:t>
        <a:bodyPr/>
        <a:lstStyle/>
        <a:p>
          <a:endParaRPr lang="es-MX"/>
        </a:p>
      </dgm:t>
    </dgm:pt>
    <dgm:pt modelId="{0918D055-F442-4BF9-8716-806E122A9A37}">
      <dgm:prSet/>
      <dgm:spPr/>
      <dgm:t>
        <a:bodyPr/>
        <a:lstStyle/>
        <a:p>
          <a:r>
            <a:rPr lang="es-MX" sz="1300" b="1" kern="1200" dirty="0"/>
            <a:t>Uso de tecnología </a:t>
          </a:r>
          <a:r>
            <a:rPr lang="es-MX" sz="1300" kern="1200" dirty="0"/>
            <a:t>para buscar, generar y compartir información</a:t>
          </a:r>
        </a:p>
      </dgm:t>
    </dgm:pt>
    <dgm:pt modelId="{4D945E86-D706-4D89-9187-CD7E677F798E}" type="parTrans" cxnId="{A7929192-5448-4E29-A847-1DA9338FAEBD}">
      <dgm:prSet/>
      <dgm:spPr/>
      <dgm:t>
        <a:bodyPr/>
        <a:lstStyle/>
        <a:p>
          <a:endParaRPr lang="es-MX"/>
        </a:p>
      </dgm:t>
    </dgm:pt>
    <dgm:pt modelId="{67C7BFC1-C465-4FC2-A2AA-52034272327F}" type="sibTrans" cxnId="{A7929192-5448-4E29-A847-1DA9338FAEBD}">
      <dgm:prSet/>
      <dgm:spPr/>
      <dgm:t>
        <a:bodyPr/>
        <a:lstStyle/>
        <a:p>
          <a:endParaRPr lang="es-MX"/>
        </a:p>
      </dgm:t>
    </dgm:pt>
    <dgm:pt modelId="{6381D849-9AC3-4C45-BCC7-21FD5B8E44CD}">
      <dgm:prSet/>
      <dgm:spPr/>
      <dgm:t>
        <a:bodyPr/>
        <a:lstStyle/>
        <a:p>
          <a:r>
            <a:rPr lang="es-MX" sz="1300" b="1" kern="1200" dirty="0"/>
            <a:t>Capacidad analítica</a:t>
          </a:r>
        </a:p>
      </dgm:t>
    </dgm:pt>
    <dgm:pt modelId="{EABB0CA2-D543-4470-8D64-3B4D2EBD4F51}" type="parTrans" cxnId="{C5BFA2F2-63EB-45F8-9567-27799FEE2E15}">
      <dgm:prSet/>
      <dgm:spPr/>
      <dgm:t>
        <a:bodyPr/>
        <a:lstStyle/>
        <a:p>
          <a:endParaRPr lang="es-MX"/>
        </a:p>
      </dgm:t>
    </dgm:pt>
    <dgm:pt modelId="{47D27CFA-BD01-40CD-818B-578BE9A8D50D}" type="sibTrans" cxnId="{C5BFA2F2-63EB-45F8-9567-27799FEE2E15}">
      <dgm:prSet/>
      <dgm:spPr/>
      <dgm:t>
        <a:bodyPr/>
        <a:lstStyle/>
        <a:p>
          <a:endParaRPr lang="es-MX"/>
        </a:p>
      </dgm:t>
    </dgm:pt>
    <dgm:pt modelId="{3137F410-8B1F-40A4-9948-0BCDE1298656}">
      <dgm:prSet/>
      <dgm:spPr/>
      <dgm:t>
        <a:bodyPr/>
        <a:lstStyle/>
        <a:p>
          <a:r>
            <a:rPr lang="es-MX" sz="1300" b="1" u="sng" kern="1200" dirty="0">
              <a:solidFill>
                <a:schemeClr val="accent2">
                  <a:lumMod val="75000"/>
                </a:schemeClr>
              </a:solidFill>
            </a:rPr>
            <a:t>Evaluación</a:t>
          </a:r>
          <a:r>
            <a:rPr lang="es-MX" sz="1300" b="1" kern="1200" dirty="0">
              <a:solidFill>
                <a:schemeClr val="accent2">
                  <a:lumMod val="75000"/>
                </a:schemeClr>
              </a:solidFill>
            </a:rPr>
            <a:t>:</a:t>
          </a:r>
        </a:p>
      </dgm:t>
    </dgm:pt>
    <dgm:pt modelId="{0992BF88-4836-45E6-A6CE-0A0D9F6B5E4C}" type="parTrans" cxnId="{DBABCC6E-BBAD-47F2-9776-EF539EEEF04B}">
      <dgm:prSet/>
      <dgm:spPr/>
      <dgm:t>
        <a:bodyPr/>
        <a:lstStyle/>
        <a:p>
          <a:endParaRPr lang="es-MX"/>
        </a:p>
      </dgm:t>
    </dgm:pt>
    <dgm:pt modelId="{ADED1737-CF5A-4E20-AE32-F4F4777349C3}" type="sibTrans" cxnId="{DBABCC6E-BBAD-47F2-9776-EF539EEEF04B}">
      <dgm:prSet/>
      <dgm:spPr/>
      <dgm:t>
        <a:bodyPr/>
        <a:lstStyle/>
        <a:p>
          <a:endParaRPr lang="es-MX"/>
        </a:p>
      </dgm:t>
    </dgm:pt>
    <dgm:pt modelId="{13D6A084-EC9B-4EA8-855A-CA546BCEF6DB}">
      <dgm:prSet/>
      <dgm:spPr/>
      <dgm:t>
        <a:bodyPr/>
        <a:lstStyle/>
        <a:p>
          <a:endParaRPr lang="es-MX" sz="1300" b="1" kern="1200" dirty="0"/>
        </a:p>
      </dgm:t>
    </dgm:pt>
    <dgm:pt modelId="{91DF2E12-763C-41E4-889A-82411861E0CF}" type="parTrans" cxnId="{217BEA05-EB02-4DD1-B7E4-F50DCFDB55D7}">
      <dgm:prSet/>
      <dgm:spPr/>
      <dgm:t>
        <a:bodyPr/>
        <a:lstStyle/>
        <a:p>
          <a:endParaRPr lang="es-MX"/>
        </a:p>
      </dgm:t>
    </dgm:pt>
    <dgm:pt modelId="{5D46253B-9585-4E35-ACC0-029C12BF4AB5}" type="sibTrans" cxnId="{217BEA05-EB02-4DD1-B7E4-F50DCFDB55D7}">
      <dgm:prSet/>
      <dgm:spPr/>
      <dgm:t>
        <a:bodyPr/>
        <a:lstStyle/>
        <a:p>
          <a:endParaRPr lang="es-MX"/>
        </a:p>
      </dgm:t>
    </dgm:pt>
    <dgm:pt modelId="{174D2E05-0570-47E8-965E-5A1368B9349E}">
      <dgm:prSet/>
      <dgm:spPr/>
      <dgm:t>
        <a:bodyPr/>
        <a:lstStyle/>
        <a:p>
          <a:r>
            <a:rPr lang="es-MX" b="1" u="sng" dirty="0">
              <a:solidFill>
                <a:schemeClr val="accent2">
                  <a:lumMod val="75000"/>
                </a:schemeClr>
              </a:solidFill>
            </a:rPr>
            <a:t>Evaluación</a:t>
          </a:r>
          <a:r>
            <a:rPr lang="es-MX" b="1" dirty="0">
              <a:solidFill>
                <a:schemeClr val="accent2">
                  <a:lumMod val="75000"/>
                </a:schemeClr>
              </a:solidFill>
            </a:rPr>
            <a:t>:</a:t>
          </a:r>
          <a:endParaRPr lang="es-ES_tradnl" b="1" dirty="0"/>
        </a:p>
      </dgm:t>
    </dgm:pt>
    <dgm:pt modelId="{904FB59B-5FB1-467E-9018-B967B50C3824}" type="parTrans" cxnId="{54CE6C1D-A3B2-453F-BDB3-E173095BB1AA}">
      <dgm:prSet/>
      <dgm:spPr/>
      <dgm:t>
        <a:bodyPr/>
        <a:lstStyle/>
        <a:p>
          <a:endParaRPr lang="es-MX"/>
        </a:p>
      </dgm:t>
    </dgm:pt>
    <dgm:pt modelId="{537B2E84-2B48-4010-BC92-F6A8BF01352D}" type="sibTrans" cxnId="{54CE6C1D-A3B2-453F-BDB3-E173095BB1AA}">
      <dgm:prSet/>
      <dgm:spPr/>
      <dgm:t>
        <a:bodyPr/>
        <a:lstStyle/>
        <a:p>
          <a:endParaRPr lang="es-MX"/>
        </a:p>
      </dgm:t>
    </dgm:pt>
    <dgm:pt modelId="{2627EB99-C6D7-43FB-9FF6-F5A34F10E4A9}">
      <dgm:prSet/>
      <dgm:spPr/>
      <dgm:t>
        <a:bodyPr/>
        <a:lstStyle/>
        <a:p>
          <a:endParaRPr lang="es-ES_tradnl" b="1" dirty="0"/>
        </a:p>
      </dgm:t>
    </dgm:pt>
    <dgm:pt modelId="{83020ECF-35D6-4CE1-BA28-9D5D89DDCE4C}" type="parTrans" cxnId="{554BAB99-EB03-48F5-9663-537D6890A02E}">
      <dgm:prSet/>
      <dgm:spPr/>
      <dgm:t>
        <a:bodyPr/>
        <a:lstStyle/>
        <a:p>
          <a:endParaRPr lang="es-MX"/>
        </a:p>
      </dgm:t>
    </dgm:pt>
    <dgm:pt modelId="{35F063E4-AF88-47F2-83DA-C0034B54D82A}" type="sibTrans" cxnId="{554BAB99-EB03-48F5-9663-537D6890A02E}">
      <dgm:prSet/>
      <dgm:spPr/>
      <dgm:t>
        <a:bodyPr/>
        <a:lstStyle/>
        <a:p>
          <a:endParaRPr lang="es-MX"/>
        </a:p>
      </dgm:t>
    </dgm:pt>
    <dgm:pt modelId="{26B0115A-432D-4A01-9917-FEE78897265A}">
      <dgm:prSet/>
      <dgm:spPr/>
      <dgm:t>
        <a:bodyPr/>
        <a:lstStyle/>
        <a:p>
          <a:r>
            <a:rPr lang="es-MX" b="1" dirty="0">
              <a:solidFill>
                <a:srgbClr val="0070C0"/>
              </a:solidFill>
            </a:rPr>
            <a:t>Entrevista</a:t>
          </a:r>
          <a:r>
            <a:rPr lang="es-MX" b="1" dirty="0">
              <a:solidFill>
                <a:schemeClr val="tx1"/>
              </a:solidFill>
            </a:rPr>
            <a:t>:</a:t>
          </a:r>
          <a:r>
            <a:rPr lang="es-MX" b="0" dirty="0">
              <a:solidFill>
                <a:schemeClr val="tx1"/>
              </a:solidFill>
            </a:rPr>
            <a:t> </a:t>
          </a:r>
          <a:r>
            <a:rPr lang="es-ES_tradnl" b="0" dirty="0">
              <a:solidFill>
                <a:schemeClr val="tx1"/>
              </a:solidFill>
            </a:rPr>
            <a:t>Capacidad para </a:t>
          </a:r>
          <a:r>
            <a:rPr lang="es-ES_tradnl" b="1" dirty="0">
              <a:solidFill>
                <a:schemeClr val="tx1"/>
              </a:solidFill>
            </a:rPr>
            <a:t>integrar información</a:t>
          </a:r>
          <a:r>
            <a:rPr lang="es-ES_tradnl" b="0" dirty="0">
              <a:solidFill>
                <a:schemeClr val="tx1"/>
              </a:solidFill>
            </a:rPr>
            <a:t> e identificar un </a:t>
          </a:r>
          <a:r>
            <a:rPr lang="es-ES_tradnl" b="1" dirty="0">
              <a:solidFill>
                <a:schemeClr val="tx1"/>
              </a:solidFill>
            </a:rPr>
            <a:t>problema de salud;</a:t>
          </a:r>
          <a:r>
            <a:rPr lang="es-ES_tradnl" b="0" dirty="0">
              <a:solidFill>
                <a:schemeClr val="tx1"/>
              </a:solidFill>
            </a:rPr>
            <a:t> capaz de proponer </a:t>
          </a:r>
          <a:r>
            <a:rPr lang="es-ES_tradnl" b="1" dirty="0">
              <a:solidFill>
                <a:schemeClr val="tx1"/>
              </a:solidFill>
            </a:rPr>
            <a:t>mejora de estrategias</a:t>
          </a:r>
          <a:r>
            <a:rPr lang="es-ES_tradnl" b="0" dirty="0">
              <a:solidFill>
                <a:schemeClr val="tx1"/>
              </a:solidFill>
            </a:rPr>
            <a:t> o </a:t>
          </a:r>
          <a:r>
            <a:rPr lang="es-ES_tradnl" b="1" dirty="0">
              <a:solidFill>
                <a:schemeClr val="tx1"/>
              </a:solidFill>
            </a:rPr>
            <a:t>posibles soluciones</a:t>
          </a:r>
          <a:r>
            <a:rPr lang="es-ES_tradnl" b="0" dirty="0">
              <a:solidFill>
                <a:schemeClr val="tx1"/>
              </a:solidFill>
            </a:rPr>
            <a:t>.</a:t>
          </a:r>
          <a:endParaRPr lang="es-MX" b="0" dirty="0"/>
        </a:p>
      </dgm:t>
    </dgm:pt>
    <dgm:pt modelId="{49FA1B33-19CA-4699-BCBF-B25963937DA3}" type="parTrans" cxnId="{8FFDF780-4E6A-4232-BB97-48A5F92742D5}">
      <dgm:prSet/>
      <dgm:spPr/>
      <dgm:t>
        <a:bodyPr/>
        <a:lstStyle/>
        <a:p>
          <a:endParaRPr lang="es-MX"/>
        </a:p>
      </dgm:t>
    </dgm:pt>
    <dgm:pt modelId="{898DC259-53B6-4BC1-9EEC-E706323E1B7E}" type="sibTrans" cxnId="{8FFDF780-4E6A-4232-BB97-48A5F92742D5}">
      <dgm:prSet/>
      <dgm:spPr/>
      <dgm:t>
        <a:bodyPr/>
        <a:lstStyle/>
        <a:p>
          <a:endParaRPr lang="es-MX"/>
        </a:p>
      </dgm:t>
    </dgm:pt>
    <dgm:pt modelId="{8F0E9BA3-77DD-4E43-AC32-EEA4B1C2F2F5}">
      <dgm:prSet phldrT="[Texto]"/>
      <dgm:spPr/>
      <dgm:t>
        <a:bodyPr/>
        <a:lstStyle/>
        <a:p>
          <a:r>
            <a:rPr lang="es-MX" b="1" dirty="0"/>
            <a:t>Actitudes</a:t>
          </a:r>
          <a:endParaRPr lang="es-ES_tradnl" b="1" dirty="0">
            <a:solidFill>
              <a:schemeClr val="bg1"/>
            </a:solidFill>
          </a:endParaRPr>
        </a:p>
      </dgm:t>
    </dgm:pt>
    <dgm:pt modelId="{4F76F349-B6C2-41F0-AFAC-3F820202595B}" type="sibTrans" cxnId="{4EFF416C-DD28-4F02-9CF1-3B2AA3F7A6AE}">
      <dgm:prSet/>
      <dgm:spPr/>
      <dgm:t>
        <a:bodyPr/>
        <a:lstStyle/>
        <a:p>
          <a:endParaRPr lang="es-MX"/>
        </a:p>
      </dgm:t>
    </dgm:pt>
    <dgm:pt modelId="{2E0F87E8-4525-4291-B0AB-2544FFB564B3}" type="parTrans" cxnId="{4EFF416C-DD28-4F02-9CF1-3B2AA3F7A6AE}">
      <dgm:prSet/>
      <dgm:spPr/>
      <dgm:t>
        <a:bodyPr/>
        <a:lstStyle/>
        <a:p>
          <a:endParaRPr lang="es-MX"/>
        </a:p>
      </dgm:t>
    </dgm:pt>
    <dgm:pt modelId="{2636FF58-0E09-4B5D-BACC-9620AE791910}">
      <dgm:prSet phldrT="[Texto]" custT="1"/>
      <dgm:spPr/>
      <dgm:t>
        <a:bodyPr/>
        <a:lstStyle/>
        <a:p>
          <a:r>
            <a:rPr lang="es-MX" sz="1300" b="1" kern="1200" dirty="0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Matemáticas: </a:t>
          </a:r>
          <a:r>
            <a:rPr lang="es-MX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7 en el examen del INSP.</a:t>
          </a:r>
        </a:p>
      </dgm:t>
    </dgm:pt>
    <dgm:pt modelId="{361FAD69-41F4-4A78-9EDF-E91A8FEC6C98}" type="parTrans" cxnId="{0184069F-7A6E-460F-A2A0-0A6FC1DD6170}">
      <dgm:prSet/>
      <dgm:spPr/>
      <dgm:t>
        <a:bodyPr/>
        <a:lstStyle/>
        <a:p>
          <a:endParaRPr lang="es-MX"/>
        </a:p>
      </dgm:t>
    </dgm:pt>
    <dgm:pt modelId="{A6347AC7-FC35-4D81-B5EB-231942FC9DF3}" type="sibTrans" cxnId="{0184069F-7A6E-460F-A2A0-0A6FC1DD6170}">
      <dgm:prSet/>
      <dgm:spPr/>
      <dgm:t>
        <a:bodyPr/>
        <a:lstStyle/>
        <a:p>
          <a:endParaRPr lang="es-MX"/>
        </a:p>
      </dgm:t>
    </dgm:pt>
    <dgm:pt modelId="{67BB313E-08B1-4628-BCFD-A20E14180661}">
      <dgm:prSet phldrT="[Texto]" custT="1"/>
      <dgm:spPr/>
      <dgm:t>
        <a:bodyPr/>
        <a:lstStyle/>
        <a:p>
          <a:r>
            <a:rPr lang="es-ES" sz="1300" b="1" kern="1200" dirty="0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Inglés: </a:t>
          </a:r>
          <a:r>
            <a:rPr lang="es-ES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N</a:t>
          </a:r>
          <a:r>
            <a:rPr lang="es-MX" sz="1300" b="0" kern="1200" dirty="0" err="1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ivel</a:t>
          </a:r>
          <a:r>
            <a:rPr lang="es-MX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 2B.</a:t>
          </a:r>
        </a:p>
      </dgm:t>
    </dgm:pt>
    <dgm:pt modelId="{EB30A10B-BFB7-48A2-ABE1-851A2E929F31}" type="parTrans" cxnId="{796C208A-33BC-4E20-A123-4DFF46C8C534}">
      <dgm:prSet/>
      <dgm:spPr/>
      <dgm:t>
        <a:bodyPr/>
        <a:lstStyle/>
        <a:p>
          <a:endParaRPr lang="es-MX"/>
        </a:p>
      </dgm:t>
    </dgm:pt>
    <dgm:pt modelId="{C0112C06-B7C9-4596-8427-581DB8A925A5}" type="sibTrans" cxnId="{796C208A-33BC-4E20-A123-4DFF46C8C534}">
      <dgm:prSet/>
      <dgm:spPr/>
      <dgm:t>
        <a:bodyPr/>
        <a:lstStyle/>
        <a:p>
          <a:endParaRPr lang="es-MX"/>
        </a:p>
      </dgm:t>
    </dgm:pt>
    <dgm:pt modelId="{1A4378CC-C2AB-4615-AC49-3F94A0ED4D5A}">
      <dgm:prSet custT="1"/>
      <dgm:spPr/>
      <dgm:t>
        <a:bodyPr/>
        <a:lstStyle/>
        <a:p>
          <a:r>
            <a:rPr lang="es-ES" sz="1300" b="1" kern="1200" dirty="0" err="1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Exani</a:t>
          </a:r>
          <a:r>
            <a:rPr lang="es-ES" sz="1300" b="1" kern="1200" dirty="0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: </a:t>
          </a:r>
          <a:r>
            <a:rPr lang="es-ES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comprensión lectora, redacción indirecta y pensamiento matemático. </a:t>
          </a:r>
          <a:endParaRPr lang="es-MX" sz="1300" b="0" kern="1200" dirty="0">
            <a:solidFill>
              <a:srgbClr val="000000"/>
            </a:solidFill>
            <a:latin typeface="Franklin Gothic Book" panose="020B0503020102020204"/>
            <a:ea typeface="+mn-ea"/>
            <a:cs typeface="+mn-cs"/>
          </a:endParaRPr>
        </a:p>
      </dgm:t>
    </dgm:pt>
    <dgm:pt modelId="{E2899E94-B0F0-47F8-A755-5EB422FD1E39}" type="parTrans" cxnId="{3975F419-EAB3-478B-AB59-64225635E6F3}">
      <dgm:prSet/>
      <dgm:spPr/>
    </dgm:pt>
    <dgm:pt modelId="{0D704150-4530-4EC8-80D3-F236D6E6A61B}" type="sibTrans" cxnId="{3975F419-EAB3-478B-AB59-64225635E6F3}">
      <dgm:prSet/>
      <dgm:spPr/>
    </dgm:pt>
    <dgm:pt modelId="{2F35128F-251E-49C6-A504-DCC5A4DED15E}">
      <dgm:prSet phldrT="[Texto]" custT="1"/>
      <dgm:spPr/>
      <dgm:t>
        <a:bodyPr/>
        <a:lstStyle/>
        <a:p>
          <a:endParaRPr lang="es-MX" sz="1300" kern="1200" dirty="0">
            <a:solidFill>
              <a:schemeClr val="tx1"/>
            </a:solidFill>
          </a:endParaRPr>
        </a:p>
      </dgm:t>
    </dgm:pt>
    <dgm:pt modelId="{F1F554E6-F528-429C-BAD4-28C7253760B6}" type="parTrans" cxnId="{D0F0D36B-236A-488C-8B5D-C4E28074293B}">
      <dgm:prSet/>
      <dgm:spPr/>
    </dgm:pt>
    <dgm:pt modelId="{B215FEB4-3A7F-4E95-9EF1-27171B9458E9}" type="sibTrans" cxnId="{D0F0D36B-236A-488C-8B5D-C4E28074293B}">
      <dgm:prSet/>
      <dgm:spPr/>
    </dgm:pt>
    <dgm:pt modelId="{9D153295-12BB-4FE8-AB40-FBA974C50CCD}">
      <dgm:prSet/>
      <dgm:spPr/>
      <dgm:t>
        <a:bodyPr/>
        <a:lstStyle/>
        <a:p>
          <a:r>
            <a:rPr lang="es-ES" sz="1300" b="1" kern="1200" dirty="0"/>
            <a:t>Pensamiento matemático</a:t>
          </a:r>
          <a:endParaRPr lang="es-MX" sz="1300" b="1" kern="1200" dirty="0"/>
        </a:p>
      </dgm:t>
    </dgm:pt>
    <dgm:pt modelId="{79B9277C-5EB6-4111-9AB3-C6F21247E076}" type="parTrans" cxnId="{1677D916-34F1-4751-8FCB-F46A51C60649}">
      <dgm:prSet/>
      <dgm:spPr/>
    </dgm:pt>
    <dgm:pt modelId="{0ECB5743-C087-49C9-88E8-104D56C227A6}" type="sibTrans" cxnId="{1677D916-34F1-4751-8FCB-F46A51C60649}">
      <dgm:prSet/>
      <dgm:spPr/>
    </dgm:pt>
    <dgm:pt modelId="{63F2070A-19BF-4ACC-88DD-7E0E21C469D9}">
      <dgm:prSet phldrT="[Texto]" custT="1"/>
      <dgm:spPr/>
      <dgm:t>
        <a:bodyPr/>
        <a:lstStyle/>
        <a:p>
          <a:r>
            <a:rPr lang="es-ES" sz="1300" kern="1200" dirty="0">
              <a:solidFill>
                <a:schemeClr val="tx1"/>
              </a:solidFill>
            </a:rPr>
            <a:t>Matemáticas: </a:t>
          </a:r>
          <a:r>
            <a:rPr lang="es-MX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nivel intermedio </a:t>
          </a:r>
          <a:endParaRPr lang="es-MX" sz="1300" kern="1200" dirty="0">
            <a:solidFill>
              <a:schemeClr val="tx1"/>
            </a:solidFill>
          </a:endParaRPr>
        </a:p>
      </dgm:t>
    </dgm:pt>
    <dgm:pt modelId="{D12C6010-22A1-48ED-8FA2-1AD124F8ECD1}" type="parTrans" cxnId="{C0015CC1-9DE5-4617-8B6B-A14634D7BF29}">
      <dgm:prSet/>
      <dgm:spPr/>
    </dgm:pt>
    <dgm:pt modelId="{EFBEC0C8-04F8-4B87-B794-67D8E2AE0065}" type="sibTrans" cxnId="{C0015CC1-9DE5-4617-8B6B-A14634D7BF29}">
      <dgm:prSet/>
      <dgm:spPr/>
    </dgm:pt>
    <dgm:pt modelId="{F0D4B6C4-57AE-4F51-A598-A9CDA620BE85}" type="pres">
      <dgm:prSet presAssocID="{412939B2-4FB2-453D-9F2B-21FE88822BF8}" presName="Name0" presStyleCnt="0">
        <dgm:presLayoutVars>
          <dgm:dir/>
          <dgm:animLvl val="lvl"/>
          <dgm:resizeHandles val="exact"/>
        </dgm:presLayoutVars>
      </dgm:prSet>
      <dgm:spPr/>
    </dgm:pt>
    <dgm:pt modelId="{D6192F2D-B0F5-446E-AA2E-03ECD734F34C}" type="pres">
      <dgm:prSet presAssocID="{F49700FF-1B84-43E8-9AB8-47C4535AAF65}" presName="composite" presStyleCnt="0"/>
      <dgm:spPr/>
    </dgm:pt>
    <dgm:pt modelId="{4E7621C2-2FF2-40A7-820C-71009AF71CE3}" type="pres">
      <dgm:prSet presAssocID="{F49700FF-1B84-43E8-9AB8-47C4535AAF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1AF4DFA-64C0-44EC-BA22-5E516F80F744}" type="pres">
      <dgm:prSet presAssocID="{F49700FF-1B84-43E8-9AB8-47C4535AAF65}" presName="desTx" presStyleLbl="alignAccFollowNode1" presStyleIdx="0" presStyleCnt="3">
        <dgm:presLayoutVars>
          <dgm:bulletEnabled val="1"/>
        </dgm:presLayoutVars>
      </dgm:prSet>
      <dgm:spPr/>
    </dgm:pt>
    <dgm:pt modelId="{20E456A1-393B-4613-A85D-21ADAD078B17}" type="pres">
      <dgm:prSet presAssocID="{51959756-2B7F-4A30-A307-1D76FB18C277}" presName="space" presStyleCnt="0"/>
      <dgm:spPr/>
    </dgm:pt>
    <dgm:pt modelId="{248F042F-5A39-4BCD-80F8-A896304BD2A5}" type="pres">
      <dgm:prSet presAssocID="{1E2130B7-F857-4498-8726-0A4734DABDE0}" presName="composite" presStyleCnt="0"/>
      <dgm:spPr/>
    </dgm:pt>
    <dgm:pt modelId="{70F832A5-D359-4596-9C69-A3A60D4B52E6}" type="pres">
      <dgm:prSet presAssocID="{1E2130B7-F857-4498-8726-0A4734DABD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6D8CD03-3CDB-401E-9DA4-69474E44909E}" type="pres">
      <dgm:prSet presAssocID="{1E2130B7-F857-4498-8726-0A4734DABDE0}" presName="desTx" presStyleLbl="alignAccFollowNode1" presStyleIdx="1" presStyleCnt="3">
        <dgm:presLayoutVars>
          <dgm:bulletEnabled val="1"/>
        </dgm:presLayoutVars>
      </dgm:prSet>
      <dgm:spPr/>
    </dgm:pt>
    <dgm:pt modelId="{2CACF35F-FA40-4A91-AE05-1D673BD3ACFC}" type="pres">
      <dgm:prSet presAssocID="{E0FE55A4-7431-4E6D-B9BC-14B99F6C1ECD}" presName="space" presStyleCnt="0"/>
      <dgm:spPr/>
    </dgm:pt>
    <dgm:pt modelId="{3DFB7DAB-626B-4543-A05A-E1A98A5C146C}" type="pres">
      <dgm:prSet presAssocID="{8F0E9BA3-77DD-4E43-AC32-EEA4B1C2F2F5}" presName="composite" presStyleCnt="0"/>
      <dgm:spPr/>
    </dgm:pt>
    <dgm:pt modelId="{E72E3783-037C-4CC9-A7D8-0CE2851C1604}" type="pres">
      <dgm:prSet presAssocID="{8F0E9BA3-77DD-4E43-AC32-EEA4B1C2F2F5}" presName="parTx" presStyleLbl="alignNode1" presStyleIdx="2" presStyleCnt="3" custLinFactNeighborX="-6243" custLinFactNeighborY="2764">
        <dgm:presLayoutVars>
          <dgm:chMax val="0"/>
          <dgm:chPref val="0"/>
          <dgm:bulletEnabled val="1"/>
        </dgm:presLayoutVars>
      </dgm:prSet>
      <dgm:spPr/>
    </dgm:pt>
    <dgm:pt modelId="{9897A850-F758-49E6-9FDE-BE729CF706D5}" type="pres">
      <dgm:prSet presAssocID="{8F0E9BA3-77DD-4E43-AC32-EEA4B1C2F2F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8A16900-21C6-44B2-8626-E74B60AD20F1}" srcId="{412939B2-4FB2-453D-9F2B-21FE88822BF8}" destId="{F49700FF-1B84-43E8-9AB8-47C4535AAF65}" srcOrd="0" destOrd="0" parTransId="{63A205CB-E6AC-4469-993B-34C9B00DEB4D}" sibTransId="{51959756-2B7F-4A30-A307-1D76FB18C277}"/>
    <dgm:cxn modelId="{194ECD00-63A4-4A4C-B5DA-7E695484257B}" srcId="{F49700FF-1B84-43E8-9AB8-47C4535AAF65}" destId="{46598AE1-A184-42CE-B141-E73ED50E462F}" srcOrd="0" destOrd="0" parTransId="{DF1A9421-230D-4EB3-AA3F-6B2DF3B0FDB4}" sibTransId="{DBB18613-E9A5-4380-9B56-A65699346BA3}"/>
    <dgm:cxn modelId="{CAF91305-05F2-48A8-BCD3-34FBE578A421}" type="presOf" srcId="{9D153295-12BB-4FE8-AB40-FBA974C50CCD}" destId="{D6D8CD03-3CDB-401E-9DA4-69474E44909E}" srcOrd="0" destOrd="7" presId="urn:microsoft.com/office/officeart/2005/8/layout/hList1"/>
    <dgm:cxn modelId="{217BEA05-EB02-4DD1-B7E4-F50DCFDB55D7}" srcId="{1E2130B7-F857-4498-8726-0A4734DABDE0}" destId="{13D6A084-EC9B-4EA8-855A-CA546BCEF6DB}" srcOrd="8" destOrd="0" parTransId="{91DF2E12-763C-41E4-889A-82411861E0CF}" sibTransId="{5D46253B-9585-4E35-ACC0-029C12BF4AB5}"/>
    <dgm:cxn modelId="{B95E2B0C-609C-4298-B4B3-8417C2BC8A25}" type="presOf" srcId="{13D6A084-EC9B-4EA8-855A-CA546BCEF6DB}" destId="{D6D8CD03-3CDB-401E-9DA4-69474E44909E}" srcOrd="0" destOrd="8" presId="urn:microsoft.com/office/officeart/2005/8/layout/hList1"/>
    <dgm:cxn modelId="{1677D916-34F1-4751-8FCB-F46A51C60649}" srcId="{1E2130B7-F857-4498-8726-0A4734DABDE0}" destId="{9D153295-12BB-4FE8-AB40-FBA974C50CCD}" srcOrd="7" destOrd="0" parTransId="{79B9277C-5EB6-4111-9AB3-C6F21247E076}" sibTransId="{0ECB5743-C087-49C9-88E8-104D56C227A6}"/>
    <dgm:cxn modelId="{3975F419-EAB3-478B-AB59-64225635E6F3}" srcId="{3137F410-8B1F-40A4-9948-0BCDE1298656}" destId="{1A4378CC-C2AB-4615-AC49-3F94A0ED4D5A}" srcOrd="1" destOrd="0" parTransId="{E2899E94-B0F0-47F8-A755-5EB422FD1E39}" sibTransId="{0D704150-4530-4EC8-80D3-F236D6E6A61B}"/>
    <dgm:cxn modelId="{54CE6C1D-A3B2-453F-BDB3-E173095BB1AA}" srcId="{8F0E9BA3-77DD-4E43-AC32-EEA4B1C2F2F5}" destId="{174D2E05-0570-47E8-965E-5A1368B9349E}" srcOrd="6" destOrd="0" parTransId="{904FB59B-5FB1-467E-9018-B967B50C3824}" sibTransId="{537B2E84-2B48-4010-BC92-F6A8BF01352D}"/>
    <dgm:cxn modelId="{17747524-18B7-4338-A443-709F67FBA8B2}" srcId="{1E2130B7-F857-4498-8726-0A4734DABDE0}" destId="{7C842A5F-93E6-457D-9E40-02453D48BB5D}" srcOrd="1" destOrd="0" parTransId="{4D558A39-B115-4D7E-9932-956392E7A012}" sibTransId="{40A05B66-8649-4071-A49D-E08FEA637CA1}"/>
    <dgm:cxn modelId="{24D1D427-DC75-48CE-AF3F-AD34E3F69981}" srcId="{3137F410-8B1F-40A4-9948-0BCDE1298656}" destId="{A46C58AC-FE5A-41FE-9C99-953DF7A40A51}" srcOrd="0" destOrd="0" parTransId="{D8AB6203-D346-4EF3-BA00-47FC1FD8DA83}" sibTransId="{F8A02297-CABE-4E54-97C2-4486BABACD5D}"/>
    <dgm:cxn modelId="{C4657228-BABC-4516-B41C-6A5BE9895AC7}" type="presOf" srcId="{7DDB4D6E-A045-4301-8D6A-5A0AEFAA1482}" destId="{A1AF4DFA-64C0-44EC-BA22-5E516F80F744}" srcOrd="0" destOrd="1" presId="urn:microsoft.com/office/officeart/2005/8/layout/hList1"/>
    <dgm:cxn modelId="{E0ABA72B-8CC4-4F83-95F7-BC3037658306}" srcId="{412939B2-4FB2-453D-9F2B-21FE88822BF8}" destId="{1E2130B7-F857-4498-8726-0A4734DABDE0}" srcOrd="1" destOrd="0" parTransId="{B8A151E3-8CC5-4A7B-8B51-966F55DBC703}" sibTransId="{E0FE55A4-7431-4E6D-B9BC-14B99F6C1ECD}"/>
    <dgm:cxn modelId="{D5E97831-A7D6-45C0-8406-AA93D6BD364B}" srcId="{1E2130B7-F857-4498-8726-0A4734DABDE0}" destId="{5B9CEB3F-EC79-45C6-895A-74132EDE1CFE}" srcOrd="10" destOrd="0" parTransId="{B4BD7BB0-F71B-435B-B496-2E91CB0BD444}" sibTransId="{8F3D7B22-E8BA-487A-B86A-83CC2B54C249}"/>
    <dgm:cxn modelId="{CCB51B3E-CAA8-479F-9F8D-1D243C8AF995}" type="presOf" srcId="{1A4378CC-C2AB-4615-AC49-3F94A0ED4D5A}" destId="{D6D8CD03-3CDB-401E-9DA4-69474E44909E}" srcOrd="0" destOrd="11" presId="urn:microsoft.com/office/officeart/2005/8/layout/hList1"/>
    <dgm:cxn modelId="{FFB8355E-2B33-49F1-A903-E731D1C145CD}" type="presOf" srcId="{7C842A5F-93E6-457D-9E40-02453D48BB5D}" destId="{D6D8CD03-3CDB-401E-9DA4-69474E44909E}" srcOrd="0" destOrd="1" presId="urn:microsoft.com/office/officeart/2005/8/layout/hList1"/>
    <dgm:cxn modelId="{9A0FC161-4901-45A6-B07B-055C60596641}" type="presOf" srcId="{F49700FF-1B84-43E8-9AB8-47C4535AAF65}" destId="{4E7621C2-2FF2-40A7-820C-71009AF71CE3}" srcOrd="0" destOrd="0" presId="urn:microsoft.com/office/officeart/2005/8/layout/hList1"/>
    <dgm:cxn modelId="{770E5A63-8774-460F-91D5-C6060933429D}" type="presOf" srcId="{DEE51267-2493-41F5-A6D4-4EBAA172F681}" destId="{9897A850-F758-49E6-9FDE-BE729CF706D5}" srcOrd="0" destOrd="3" presId="urn:microsoft.com/office/officeart/2005/8/layout/hList1"/>
    <dgm:cxn modelId="{874D1844-3578-4901-824D-EE40A22E09FA}" srcId="{46598AE1-A184-42CE-B141-E73ED50E462F}" destId="{603C646E-8BD1-401D-8BFC-2491755DE919}" srcOrd="1" destOrd="0" parTransId="{CAC2EF87-5164-4F1A-A695-F76426929780}" sibTransId="{9FBEEA3F-9341-4949-8434-8B547CD37207}"/>
    <dgm:cxn modelId="{F8A5DE65-7ECD-41BA-82BA-462FB4035D8F}" type="presOf" srcId="{2F35128F-251E-49C6-A504-DCC5A4DED15E}" destId="{A1AF4DFA-64C0-44EC-BA22-5E516F80F744}" srcOrd="0" destOrd="4" presId="urn:microsoft.com/office/officeart/2005/8/layout/hList1"/>
    <dgm:cxn modelId="{63F18A46-CB25-4E66-81BD-DA7C7D1E0237}" type="presOf" srcId="{8F0E9BA3-77DD-4E43-AC32-EEA4B1C2F2F5}" destId="{E72E3783-037C-4CC9-A7D8-0CE2851C1604}" srcOrd="0" destOrd="0" presId="urn:microsoft.com/office/officeart/2005/8/layout/hList1"/>
    <dgm:cxn modelId="{7FC4D567-5187-47B5-9598-2697039E5126}" type="presOf" srcId="{D8F4237C-D23E-45FD-B27E-9342AF12709D}" destId="{D6D8CD03-3CDB-401E-9DA4-69474E44909E}" srcOrd="0" destOrd="4" presId="urn:microsoft.com/office/officeart/2005/8/layout/hList1"/>
    <dgm:cxn modelId="{6499E748-EE6F-4EB5-ADD2-9827BC9EAFE3}" type="presOf" srcId="{2636FF58-0E09-4B5D-BACC-9620AE791910}" destId="{A1AF4DFA-64C0-44EC-BA22-5E516F80F744}" srcOrd="0" destOrd="6" presId="urn:microsoft.com/office/officeart/2005/8/layout/hList1"/>
    <dgm:cxn modelId="{4C819649-3371-4618-80E8-F5431982FBFC}" srcId="{8F0E9BA3-77DD-4E43-AC32-EEA4B1C2F2F5}" destId="{DC5C9E3E-D4C2-4AFB-B136-5760B9042FA3}" srcOrd="7" destOrd="0" parTransId="{5360C88F-DE00-43AD-B5D9-71AE063B518B}" sibTransId="{89C85714-B0CD-4BE9-A72A-D1B26884A81B}"/>
    <dgm:cxn modelId="{D939F76A-3382-46B3-A592-C5F853827FFE}" type="presOf" srcId="{3F1F12A3-771F-4C50-BA69-11B388F91E60}" destId="{D6D8CD03-3CDB-401E-9DA4-69474E44909E}" srcOrd="0" destOrd="0" presId="urn:microsoft.com/office/officeart/2005/8/layout/hList1"/>
    <dgm:cxn modelId="{D0F0D36B-236A-488C-8B5D-C4E28074293B}" srcId="{46598AE1-A184-42CE-B141-E73ED50E462F}" destId="{2F35128F-251E-49C6-A504-DCC5A4DED15E}" srcOrd="3" destOrd="0" parTransId="{F1F554E6-F528-429C-BAD4-28C7253760B6}" sibTransId="{B215FEB4-3A7F-4E95-9EF1-27171B9458E9}"/>
    <dgm:cxn modelId="{4EFF416C-DD28-4F02-9CF1-3B2AA3F7A6AE}" srcId="{412939B2-4FB2-453D-9F2B-21FE88822BF8}" destId="{8F0E9BA3-77DD-4E43-AC32-EEA4B1C2F2F5}" srcOrd="2" destOrd="0" parTransId="{2E0F87E8-4525-4291-B0AB-2544FFB564B3}" sibTransId="{4F76F349-B6C2-41F0-AFAC-3F820202595B}"/>
    <dgm:cxn modelId="{6AE8F84C-DA38-4FE0-9F70-72D8607A61F9}" type="presOf" srcId="{412939B2-4FB2-453D-9F2B-21FE88822BF8}" destId="{F0D4B6C4-57AE-4F51-A598-A9CDA620BE85}" srcOrd="0" destOrd="0" presId="urn:microsoft.com/office/officeart/2005/8/layout/hList1"/>
    <dgm:cxn modelId="{DBABCC6E-BBAD-47F2-9776-EF539EEEF04B}" srcId="{1E2130B7-F857-4498-8726-0A4734DABDE0}" destId="{3137F410-8B1F-40A4-9948-0BCDE1298656}" srcOrd="9" destOrd="0" parTransId="{0992BF88-4836-45E6-A6CE-0A0D9F6B5E4C}" sibTransId="{ADED1737-CF5A-4E20-AE32-F4F4777349C3}"/>
    <dgm:cxn modelId="{8FFDF780-4E6A-4232-BB97-48A5F92742D5}" srcId="{174D2E05-0570-47E8-965E-5A1368B9349E}" destId="{26B0115A-432D-4A01-9917-FEE78897265A}" srcOrd="0" destOrd="0" parTransId="{49FA1B33-19CA-4699-BCBF-B25963937DA3}" sibTransId="{898DC259-53B6-4BC1-9EEC-E706323E1B7E}"/>
    <dgm:cxn modelId="{C9960082-4D1A-4089-8122-9AD1751BE9B5}" srcId="{1E2130B7-F857-4498-8726-0A4734DABDE0}" destId="{3F1F12A3-771F-4C50-BA69-11B388F91E60}" srcOrd="0" destOrd="0" parTransId="{5B13DC54-8CB6-49AA-B07F-4A7BC4BEAA57}" sibTransId="{F15E585C-FDC0-4E56-9837-73022A0A8231}"/>
    <dgm:cxn modelId="{796C208A-33BC-4E20-A123-4DFF46C8C534}" srcId="{01D49879-8964-47AD-A104-904CEBABA26A}" destId="{67BB313E-08B1-4628-BCFD-A20E14180661}" srcOrd="1" destOrd="0" parTransId="{EB30A10B-BFB7-48A2-ABE1-851A2E929F31}" sibTransId="{C0112C06-B7C9-4596-8427-581DB8A925A5}"/>
    <dgm:cxn modelId="{0A45858E-9CD5-4433-9D65-17FE65AFA97E}" srcId="{8F0E9BA3-77DD-4E43-AC32-EEA4B1C2F2F5}" destId="{A6883440-6C45-4B0D-972E-DBBC80C6669D}" srcOrd="0" destOrd="0" parTransId="{6EE601F1-8332-4F19-91EC-6D1F008CC4BD}" sibTransId="{E74FD8D7-6258-41AA-9630-AA825B6F4C6E}"/>
    <dgm:cxn modelId="{239D918F-FFE3-4E4D-B3E0-28E414275315}" type="presOf" srcId="{6381D849-9AC3-4C45-BCC7-21FD5B8E44CD}" destId="{D6D8CD03-3CDB-401E-9DA4-69474E44909E}" srcOrd="0" destOrd="6" presId="urn:microsoft.com/office/officeart/2005/8/layout/hList1"/>
    <dgm:cxn modelId="{E2524D91-0E34-4B2F-9200-EDC133DD7252}" srcId="{1E2130B7-F857-4498-8726-0A4734DABDE0}" destId="{D8F4237C-D23E-45FD-B27E-9342AF12709D}" srcOrd="4" destOrd="0" parTransId="{2D7DF8F7-D126-48C4-B39C-24EECFCAA4C5}" sibTransId="{6FFF7610-FE04-49B4-9C85-2A5A8EDD802E}"/>
    <dgm:cxn modelId="{A7929192-5448-4E29-A847-1DA9338FAEBD}" srcId="{1E2130B7-F857-4498-8726-0A4734DABDE0}" destId="{0918D055-F442-4BF9-8716-806E122A9A37}" srcOrd="5" destOrd="0" parTransId="{4D945E86-D706-4D89-9187-CD7E677F798E}" sibTransId="{67C7BFC1-C465-4FC2-A2AA-52034272327F}"/>
    <dgm:cxn modelId="{5B4BA296-E767-43E1-ABDE-3B179CFE87A7}" srcId="{F49700FF-1B84-43E8-9AB8-47C4535AAF65}" destId="{01D49879-8964-47AD-A104-904CEBABA26A}" srcOrd="1" destOrd="0" parTransId="{6519823C-3ADE-4619-9B34-BB2A003EE7B8}" sibTransId="{83FC7774-1C11-4676-8DD8-CDEFB0C8A97E}"/>
    <dgm:cxn modelId="{554BAB99-EB03-48F5-9663-537D6890A02E}" srcId="{8F0E9BA3-77DD-4E43-AC32-EEA4B1C2F2F5}" destId="{2627EB99-C6D7-43FB-9FF6-F5A34F10E4A9}" srcOrd="5" destOrd="0" parTransId="{83020ECF-35D6-4CE1-BA28-9D5D89DDCE4C}" sibTransId="{35F063E4-AF88-47F2-83DA-C0034B54D82A}"/>
    <dgm:cxn modelId="{0184069F-7A6E-460F-A2A0-0A6FC1DD6170}" srcId="{01D49879-8964-47AD-A104-904CEBABA26A}" destId="{2636FF58-0E09-4B5D-BACC-9620AE791910}" srcOrd="0" destOrd="0" parTransId="{361FAD69-41F4-4A78-9EDF-E91A8FEC6C98}" sibTransId="{A6347AC7-FC35-4D81-B5EB-231942FC9DF3}"/>
    <dgm:cxn modelId="{4BA409A0-5161-46C8-A4F4-4DA5F45D1AF3}" type="presOf" srcId="{26B0115A-432D-4A01-9917-FEE78897265A}" destId="{9897A850-F758-49E6-9FDE-BE729CF706D5}" srcOrd="0" destOrd="7" presId="urn:microsoft.com/office/officeart/2005/8/layout/hList1"/>
    <dgm:cxn modelId="{898F31A0-5B82-4BD4-9B26-1627F0BCB8B2}" type="presOf" srcId="{EFAD5255-4C43-42F7-BE44-6586CFA1D1A3}" destId="{9897A850-F758-49E6-9FDE-BE729CF706D5}" srcOrd="0" destOrd="2" presId="urn:microsoft.com/office/officeart/2005/8/layout/hList1"/>
    <dgm:cxn modelId="{2D69EBA3-C2A2-4C88-8E37-E9FFFDC9D5C8}" srcId="{8F0E9BA3-77DD-4E43-AC32-EEA4B1C2F2F5}" destId="{DEE51267-2493-41F5-A6D4-4EBAA172F681}" srcOrd="3" destOrd="0" parTransId="{A76706E6-B2BE-4BB6-A01B-AC2C80125E68}" sibTransId="{FA1A5CA6-79BE-4CEB-BF8D-10702DEC2088}"/>
    <dgm:cxn modelId="{652A61A7-E051-4316-8987-78F04AEFDB0D}" type="presOf" srcId="{DC5C9E3E-D4C2-4AFB-B136-5760B9042FA3}" destId="{9897A850-F758-49E6-9FDE-BE729CF706D5}" srcOrd="0" destOrd="8" presId="urn:microsoft.com/office/officeart/2005/8/layout/hList1"/>
    <dgm:cxn modelId="{CECC25AA-D7FF-49C3-BBA1-DC782EE63E68}" type="presOf" srcId="{999BC8F8-ACA9-45EE-8D70-6BECD6C14D05}" destId="{9897A850-F758-49E6-9FDE-BE729CF706D5}" srcOrd="0" destOrd="4" presId="urn:microsoft.com/office/officeart/2005/8/layout/hList1"/>
    <dgm:cxn modelId="{183FCEAF-1249-4D1F-9A81-66216DDA64DD}" type="presOf" srcId="{174D2E05-0570-47E8-965E-5A1368B9349E}" destId="{9897A850-F758-49E6-9FDE-BE729CF706D5}" srcOrd="0" destOrd="6" presId="urn:microsoft.com/office/officeart/2005/8/layout/hList1"/>
    <dgm:cxn modelId="{FDFA23B5-BE92-4DA3-AF52-88278CAB0874}" type="presOf" srcId="{A6883440-6C45-4B0D-972E-DBBC80C6669D}" destId="{9897A850-F758-49E6-9FDE-BE729CF706D5}" srcOrd="0" destOrd="0" presId="urn:microsoft.com/office/officeart/2005/8/layout/hList1"/>
    <dgm:cxn modelId="{0941FDB7-A630-44D8-8FD4-521238031866}" srcId="{1E2130B7-F857-4498-8726-0A4734DABDE0}" destId="{7AA1D676-EC9C-4139-8177-20828E102D63}" srcOrd="3" destOrd="0" parTransId="{B670B9C1-0A48-4261-8822-DD43640751DE}" sibTransId="{48E2339B-7A6B-4E0F-95AB-60CF199BD8D7}"/>
    <dgm:cxn modelId="{C52667BC-C72A-48FC-95C7-68D7D0612AE6}" srcId="{1E2130B7-F857-4498-8726-0A4734DABDE0}" destId="{176E1942-3EA0-418A-AD2E-D13CA726FE9D}" srcOrd="2" destOrd="0" parTransId="{3747B8A1-4647-4C99-A9E9-5BA0FF95853D}" sibTransId="{6678F7CE-D06D-4ABC-B489-01C9A055D494}"/>
    <dgm:cxn modelId="{C0015CC1-9DE5-4617-8B6B-A14634D7BF29}" srcId="{46598AE1-A184-42CE-B141-E73ED50E462F}" destId="{63F2070A-19BF-4ACC-88DD-7E0E21C469D9}" srcOrd="2" destOrd="0" parTransId="{D12C6010-22A1-48ED-8FA2-1AD124F8ECD1}" sibTransId="{EFBEC0C8-04F8-4B87-B794-67D8E2AE0065}"/>
    <dgm:cxn modelId="{2521D1C3-9C06-4ADF-8374-D7414A0D4CB6}" type="presOf" srcId="{2627EB99-C6D7-43FB-9FF6-F5A34F10E4A9}" destId="{9897A850-F758-49E6-9FDE-BE729CF706D5}" srcOrd="0" destOrd="5" presId="urn:microsoft.com/office/officeart/2005/8/layout/hList1"/>
    <dgm:cxn modelId="{BE5CF6C3-CB95-47BD-BB6C-8DA18598F1E2}" type="presOf" srcId="{01D49879-8964-47AD-A104-904CEBABA26A}" destId="{A1AF4DFA-64C0-44EC-BA22-5E516F80F744}" srcOrd="0" destOrd="5" presId="urn:microsoft.com/office/officeart/2005/8/layout/hList1"/>
    <dgm:cxn modelId="{DC5B1CCA-DD6A-4E7C-8A57-DDEFFCBF62CA}" type="presOf" srcId="{A46C58AC-FE5A-41FE-9C99-953DF7A40A51}" destId="{D6D8CD03-3CDB-401E-9DA4-69474E44909E}" srcOrd="0" destOrd="10" presId="urn:microsoft.com/office/officeart/2005/8/layout/hList1"/>
    <dgm:cxn modelId="{507B8CCC-AFA9-445A-8934-4B117A4F7943}" type="presOf" srcId="{46598AE1-A184-42CE-B141-E73ED50E462F}" destId="{A1AF4DFA-64C0-44EC-BA22-5E516F80F744}" srcOrd="0" destOrd="0" presId="urn:microsoft.com/office/officeart/2005/8/layout/hList1"/>
    <dgm:cxn modelId="{BF7EEBCC-8A1E-4D27-BBF0-088DF314DCFD}" srcId="{8F0E9BA3-77DD-4E43-AC32-EEA4B1C2F2F5}" destId="{EFAD5255-4C43-42F7-BE44-6586CFA1D1A3}" srcOrd="2" destOrd="0" parTransId="{5762283D-55D9-45C2-BFA5-ABAE18252D4E}" sibTransId="{FA8DBC80-C849-432F-B144-E1AB38B41EB6}"/>
    <dgm:cxn modelId="{3EB4F4D0-C8B8-4354-87D0-B03A7EB0EEE0}" srcId="{8F0E9BA3-77DD-4E43-AC32-EEA4B1C2F2F5}" destId="{999BC8F8-ACA9-45EE-8D70-6BECD6C14D05}" srcOrd="4" destOrd="0" parTransId="{18DB6782-5413-47F6-8D13-A2BD3CE844A9}" sibTransId="{4AB32D44-CA9B-4EAE-94E0-FD647A3BD9AE}"/>
    <dgm:cxn modelId="{539DE0DC-4121-4793-82DD-0368FD846CA4}" type="presOf" srcId="{176E1942-3EA0-418A-AD2E-D13CA726FE9D}" destId="{D6D8CD03-3CDB-401E-9DA4-69474E44909E}" srcOrd="0" destOrd="2" presId="urn:microsoft.com/office/officeart/2005/8/layout/hList1"/>
    <dgm:cxn modelId="{D285ACDF-22B1-4574-983C-B78BBA32BA9E}" srcId="{46598AE1-A184-42CE-B141-E73ED50E462F}" destId="{7DDB4D6E-A045-4301-8D6A-5A0AEFAA1482}" srcOrd="0" destOrd="0" parTransId="{FBC90BED-2209-4DB7-BDD4-4F8ADFC238CB}" sibTransId="{FE25A20F-0595-4B95-9D5D-E2AB01F6B98B}"/>
    <dgm:cxn modelId="{4BD4B8E0-6434-4C42-B3A3-404353F54CAD}" type="presOf" srcId="{7AA1D676-EC9C-4139-8177-20828E102D63}" destId="{D6D8CD03-3CDB-401E-9DA4-69474E44909E}" srcOrd="0" destOrd="3" presId="urn:microsoft.com/office/officeart/2005/8/layout/hList1"/>
    <dgm:cxn modelId="{271F37E1-74FF-4FA3-A3EA-129BD24EB0ED}" type="presOf" srcId="{0918D055-F442-4BF9-8716-806E122A9A37}" destId="{D6D8CD03-3CDB-401E-9DA4-69474E44909E}" srcOrd="0" destOrd="5" presId="urn:microsoft.com/office/officeart/2005/8/layout/hList1"/>
    <dgm:cxn modelId="{12C24EE1-4740-4954-BB15-EC1F836DC58F}" srcId="{8F0E9BA3-77DD-4E43-AC32-EEA4B1C2F2F5}" destId="{4E27A8DF-56A6-482E-BC29-4BF8863DE2E7}" srcOrd="8" destOrd="0" parTransId="{104E9CFC-CB9B-4B69-9CCB-719F15705D94}" sibTransId="{23434FC2-8557-4526-AFBE-E91FFEF3D216}"/>
    <dgm:cxn modelId="{19D6BAE3-43AE-44B9-A3F7-A602CE411532}" type="presOf" srcId="{3137F410-8B1F-40A4-9948-0BCDE1298656}" destId="{D6D8CD03-3CDB-401E-9DA4-69474E44909E}" srcOrd="0" destOrd="9" presId="urn:microsoft.com/office/officeart/2005/8/layout/hList1"/>
    <dgm:cxn modelId="{2741F5E7-30B7-4E7E-80F1-3E3FBBCA7899}" srcId="{8F0E9BA3-77DD-4E43-AC32-EEA4B1C2F2F5}" destId="{026A2D71-4C9F-4F80-846C-4F0491994E0A}" srcOrd="1" destOrd="0" parTransId="{2BD0EA2D-C9C0-430C-8208-235699A9CA86}" sibTransId="{6ACD2C54-F591-4AD6-9AF7-852A3B427D4A}"/>
    <dgm:cxn modelId="{045EFAEF-7B66-4403-8E1B-9D9EE1CBB285}" type="presOf" srcId="{5B9CEB3F-EC79-45C6-895A-74132EDE1CFE}" destId="{D6D8CD03-3CDB-401E-9DA4-69474E44909E}" srcOrd="0" destOrd="12" presId="urn:microsoft.com/office/officeart/2005/8/layout/hList1"/>
    <dgm:cxn modelId="{32889BF2-5692-4966-A883-1CEC6DFFB992}" type="presOf" srcId="{1E2130B7-F857-4498-8726-0A4734DABDE0}" destId="{70F832A5-D359-4596-9C69-A3A60D4B52E6}" srcOrd="0" destOrd="0" presId="urn:microsoft.com/office/officeart/2005/8/layout/hList1"/>
    <dgm:cxn modelId="{C5BFA2F2-63EB-45F8-9567-27799FEE2E15}" srcId="{1E2130B7-F857-4498-8726-0A4734DABDE0}" destId="{6381D849-9AC3-4C45-BCC7-21FD5B8E44CD}" srcOrd="6" destOrd="0" parTransId="{EABB0CA2-D543-4470-8D64-3B4D2EBD4F51}" sibTransId="{47D27CFA-BD01-40CD-818B-578BE9A8D50D}"/>
    <dgm:cxn modelId="{E90F30F8-2096-4DFC-8D13-E18368FBB8A8}" type="presOf" srcId="{67BB313E-08B1-4628-BCFD-A20E14180661}" destId="{A1AF4DFA-64C0-44EC-BA22-5E516F80F744}" srcOrd="0" destOrd="7" presId="urn:microsoft.com/office/officeart/2005/8/layout/hList1"/>
    <dgm:cxn modelId="{AB82BBF8-6B9D-4C5F-AB6E-FF3D95645D34}" type="presOf" srcId="{603C646E-8BD1-401D-8BFC-2491755DE919}" destId="{A1AF4DFA-64C0-44EC-BA22-5E516F80F744}" srcOrd="0" destOrd="2" presId="urn:microsoft.com/office/officeart/2005/8/layout/hList1"/>
    <dgm:cxn modelId="{6D38BBFA-2CEA-402C-8294-BEAC65131F59}" type="presOf" srcId="{63F2070A-19BF-4ACC-88DD-7E0E21C469D9}" destId="{A1AF4DFA-64C0-44EC-BA22-5E516F80F744}" srcOrd="0" destOrd="3" presId="urn:microsoft.com/office/officeart/2005/8/layout/hList1"/>
    <dgm:cxn modelId="{5149C2FA-A20D-4BB4-B9A7-9B728483B046}" type="presOf" srcId="{026A2D71-4C9F-4F80-846C-4F0491994E0A}" destId="{9897A850-F758-49E6-9FDE-BE729CF706D5}" srcOrd="0" destOrd="1" presId="urn:microsoft.com/office/officeart/2005/8/layout/hList1"/>
    <dgm:cxn modelId="{6834BBFF-DF91-4CB2-8DF7-79EE32C8DDE4}" type="presOf" srcId="{4E27A8DF-56A6-482E-BC29-4BF8863DE2E7}" destId="{9897A850-F758-49E6-9FDE-BE729CF706D5}" srcOrd="0" destOrd="9" presId="urn:microsoft.com/office/officeart/2005/8/layout/hList1"/>
    <dgm:cxn modelId="{A34FCA58-8923-46E3-B3E6-785ACDF142DD}" type="presParOf" srcId="{F0D4B6C4-57AE-4F51-A598-A9CDA620BE85}" destId="{D6192F2D-B0F5-446E-AA2E-03ECD734F34C}" srcOrd="0" destOrd="0" presId="urn:microsoft.com/office/officeart/2005/8/layout/hList1"/>
    <dgm:cxn modelId="{D1777FFD-A298-40DD-B240-1057A1EC1545}" type="presParOf" srcId="{D6192F2D-B0F5-446E-AA2E-03ECD734F34C}" destId="{4E7621C2-2FF2-40A7-820C-71009AF71CE3}" srcOrd="0" destOrd="0" presId="urn:microsoft.com/office/officeart/2005/8/layout/hList1"/>
    <dgm:cxn modelId="{0138584F-934A-419D-BF4D-1973AA5F6260}" type="presParOf" srcId="{D6192F2D-B0F5-446E-AA2E-03ECD734F34C}" destId="{A1AF4DFA-64C0-44EC-BA22-5E516F80F744}" srcOrd="1" destOrd="0" presId="urn:microsoft.com/office/officeart/2005/8/layout/hList1"/>
    <dgm:cxn modelId="{3F43A10A-0782-4FEB-A229-EC6E6597D22E}" type="presParOf" srcId="{F0D4B6C4-57AE-4F51-A598-A9CDA620BE85}" destId="{20E456A1-393B-4613-A85D-21ADAD078B17}" srcOrd="1" destOrd="0" presId="urn:microsoft.com/office/officeart/2005/8/layout/hList1"/>
    <dgm:cxn modelId="{0EE153EB-EE3C-42D5-A236-B9A17AF513F3}" type="presParOf" srcId="{F0D4B6C4-57AE-4F51-A598-A9CDA620BE85}" destId="{248F042F-5A39-4BCD-80F8-A896304BD2A5}" srcOrd="2" destOrd="0" presId="urn:microsoft.com/office/officeart/2005/8/layout/hList1"/>
    <dgm:cxn modelId="{03C86969-1B6D-4968-92CC-FED31EEB1452}" type="presParOf" srcId="{248F042F-5A39-4BCD-80F8-A896304BD2A5}" destId="{70F832A5-D359-4596-9C69-A3A60D4B52E6}" srcOrd="0" destOrd="0" presId="urn:microsoft.com/office/officeart/2005/8/layout/hList1"/>
    <dgm:cxn modelId="{830A1AF3-462D-4F13-919A-2FF06911B6A4}" type="presParOf" srcId="{248F042F-5A39-4BCD-80F8-A896304BD2A5}" destId="{D6D8CD03-3CDB-401E-9DA4-69474E44909E}" srcOrd="1" destOrd="0" presId="urn:microsoft.com/office/officeart/2005/8/layout/hList1"/>
    <dgm:cxn modelId="{583344EF-BFC8-478B-99F9-FDBC8095A411}" type="presParOf" srcId="{F0D4B6C4-57AE-4F51-A598-A9CDA620BE85}" destId="{2CACF35F-FA40-4A91-AE05-1D673BD3ACFC}" srcOrd="3" destOrd="0" presId="urn:microsoft.com/office/officeart/2005/8/layout/hList1"/>
    <dgm:cxn modelId="{009A7046-1901-42FA-AD6B-98B048072A80}" type="presParOf" srcId="{F0D4B6C4-57AE-4F51-A598-A9CDA620BE85}" destId="{3DFB7DAB-626B-4543-A05A-E1A98A5C146C}" srcOrd="4" destOrd="0" presId="urn:microsoft.com/office/officeart/2005/8/layout/hList1"/>
    <dgm:cxn modelId="{D7136A3C-BE89-4850-A000-93106CBB87D3}" type="presParOf" srcId="{3DFB7DAB-626B-4543-A05A-E1A98A5C146C}" destId="{E72E3783-037C-4CC9-A7D8-0CE2851C1604}" srcOrd="0" destOrd="0" presId="urn:microsoft.com/office/officeart/2005/8/layout/hList1"/>
    <dgm:cxn modelId="{2ACB5151-4108-49D4-BBD9-B884940B5399}" type="presParOf" srcId="{3DFB7DAB-626B-4543-A05A-E1A98A5C146C}" destId="{9897A850-F758-49E6-9FDE-BE729CF706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621C2-2FF2-40A7-820C-71009AF71CE3}">
      <dsp:nvSpPr>
        <dsp:cNvPr id="0" name=""/>
        <dsp:cNvSpPr/>
      </dsp:nvSpPr>
      <dsp:spPr>
        <a:xfrm>
          <a:off x="3286" y="31369"/>
          <a:ext cx="3203971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Conocimientos</a:t>
          </a:r>
        </a:p>
      </dsp:txBody>
      <dsp:txXfrm>
        <a:off x="3286" y="31369"/>
        <a:ext cx="3203971" cy="374400"/>
      </dsp:txXfrm>
    </dsp:sp>
    <dsp:sp modelId="{A1AF4DFA-64C0-44EC-BA22-5E516F80F744}">
      <dsp:nvSpPr>
        <dsp:cNvPr id="0" name=""/>
        <dsp:cNvSpPr/>
      </dsp:nvSpPr>
      <dsp:spPr>
        <a:xfrm>
          <a:off x="3286" y="405769"/>
          <a:ext cx="3203971" cy="391419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Conocimiento básico sobre:</a:t>
          </a:r>
          <a:endParaRPr lang="es-MX" sz="1300" kern="1200" dirty="0">
            <a:solidFill>
              <a:schemeClr val="tx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Procesos salud-enfermedad infecciosa </a:t>
          </a:r>
          <a:r>
            <a:rPr lang="es-MX" sz="1300" kern="1200" dirty="0"/>
            <a:t>(biología</a:t>
          </a:r>
          <a:r>
            <a:rPr lang="es-MX" sz="1300" kern="1200" dirty="0">
              <a:solidFill>
                <a:schemeClr val="accent4">
                  <a:lumMod val="40000"/>
                  <a:lumOff val="60000"/>
                </a:schemeClr>
              </a:solidFill>
            </a:rPr>
            <a:t>: </a:t>
          </a:r>
          <a:r>
            <a:rPr lang="es-MX" sz="1300" kern="1200" dirty="0">
              <a:solidFill>
                <a:schemeClr val="tx1"/>
              </a:solidFill>
            </a:rPr>
            <a:t>diferenciar conceptos, salud, enfermedad, infección, patógeno, no patógeno).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>
              <a:solidFill>
                <a:schemeClr val="tx1"/>
              </a:solidFill>
            </a:rPr>
            <a:t>Ciencias naturales </a:t>
          </a:r>
          <a:r>
            <a:rPr lang="es-MX" sz="1300" kern="1200" dirty="0">
              <a:solidFill>
                <a:schemeClr val="tx1"/>
              </a:solidFill>
            </a:rPr>
            <a:t>(conocer que los  padecimientos son provocados  por distintas especies de microorganismos y multifactoriales).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schemeClr val="tx1"/>
              </a:solidFill>
            </a:rPr>
            <a:t>Matemáticas: </a:t>
          </a:r>
          <a:r>
            <a:rPr lang="es-MX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nivel intermedio </a:t>
          </a:r>
          <a:endParaRPr lang="es-MX" sz="1300" kern="1200" dirty="0">
            <a:solidFill>
              <a:schemeClr val="tx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u="sng" kern="1200" dirty="0">
              <a:solidFill>
                <a:srgbClr val="3C5ACF">
                  <a:lumMod val="75000"/>
                </a:srgbClr>
              </a:solidFill>
              <a:latin typeface="Franklin Gothic Book" panose="020B0503020102020204"/>
              <a:ea typeface="+mn-ea"/>
              <a:cs typeface="+mn-cs"/>
            </a:rPr>
            <a:t>Evaluación: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Matemáticas: </a:t>
          </a:r>
          <a:r>
            <a:rPr lang="es-MX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7 en el examen del INSP.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Inglés: </a:t>
          </a:r>
          <a:r>
            <a:rPr lang="es-ES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N</a:t>
          </a:r>
          <a:r>
            <a:rPr lang="es-MX" sz="1300" b="0" kern="1200" dirty="0" err="1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ivel</a:t>
          </a:r>
          <a:r>
            <a:rPr lang="es-MX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 2B.</a:t>
          </a:r>
        </a:p>
      </dsp:txBody>
      <dsp:txXfrm>
        <a:off x="3286" y="405769"/>
        <a:ext cx="3203971" cy="3914198"/>
      </dsp:txXfrm>
    </dsp:sp>
    <dsp:sp modelId="{70F832A5-D359-4596-9C69-A3A60D4B52E6}">
      <dsp:nvSpPr>
        <dsp:cNvPr id="0" name=""/>
        <dsp:cNvSpPr/>
      </dsp:nvSpPr>
      <dsp:spPr>
        <a:xfrm>
          <a:off x="3655814" y="31369"/>
          <a:ext cx="3203971" cy="374400"/>
        </a:xfrm>
        <a:prstGeom prst="rect">
          <a:avLst/>
        </a:prstGeom>
        <a:solidFill>
          <a:schemeClr val="accent2">
            <a:hueOff val="1275289"/>
            <a:satOff val="-7372"/>
            <a:lumOff val="-1960"/>
            <a:alphaOff val="0"/>
          </a:schemeClr>
        </a:solidFill>
        <a:ln w="12700" cap="flat" cmpd="sng" algn="ctr">
          <a:solidFill>
            <a:schemeClr val="accent2">
              <a:hueOff val="1275289"/>
              <a:satOff val="-7372"/>
              <a:lumOff val="-19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Habilidades</a:t>
          </a:r>
        </a:p>
      </dsp:txBody>
      <dsp:txXfrm>
        <a:off x="3655814" y="31369"/>
        <a:ext cx="3203971" cy="374400"/>
      </dsp:txXfrm>
    </dsp:sp>
    <dsp:sp modelId="{D6D8CD03-3CDB-401E-9DA4-69474E44909E}">
      <dsp:nvSpPr>
        <dsp:cNvPr id="0" name=""/>
        <dsp:cNvSpPr/>
      </dsp:nvSpPr>
      <dsp:spPr>
        <a:xfrm>
          <a:off x="3655814" y="405769"/>
          <a:ext cx="3203971" cy="3914198"/>
        </a:xfrm>
        <a:prstGeom prst="rect">
          <a:avLst/>
        </a:prstGeom>
        <a:solidFill>
          <a:schemeClr val="accent2">
            <a:tint val="40000"/>
            <a:alpha val="90000"/>
            <a:hueOff val="875475"/>
            <a:satOff val="-8589"/>
            <a:lumOff val="-7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75475"/>
              <a:satOff val="-8589"/>
              <a:lumOff val="-7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Capacidad de </a:t>
          </a:r>
          <a:r>
            <a:rPr lang="es-MX" sz="1300" b="1" kern="1200" dirty="0"/>
            <a:t>síntesis</a:t>
          </a:r>
          <a:endParaRPr lang="es-MX" sz="1300" b="1" kern="1200" dirty="0">
            <a:solidFill>
              <a:schemeClr val="accent4">
                <a:lumMod val="40000"/>
                <a:lumOff val="6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Capacidad de </a:t>
          </a:r>
          <a:r>
            <a:rPr lang="es-MX" sz="1300" b="1" kern="1200" dirty="0"/>
            <a:t>reflexión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Empatía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Compromiso ético-responsable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Comunicación escrita y verbal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Uso de tecnología </a:t>
          </a:r>
          <a:r>
            <a:rPr lang="es-MX" sz="1300" kern="1200" dirty="0"/>
            <a:t>para buscar, generar y compartir información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Capacidad analítica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/>
            <a:t>Pensamiento matemático</a:t>
          </a:r>
          <a:endParaRPr lang="es-MX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u="sng" kern="1200" dirty="0">
              <a:solidFill>
                <a:schemeClr val="accent2">
                  <a:lumMod val="75000"/>
                </a:schemeClr>
              </a:solidFill>
            </a:rPr>
            <a:t>Evaluación</a:t>
          </a:r>
          <a:r>
            <a:rPr lang="es-MX" sz="1300" b="1" kern="1200" dirty="0">
              <a:solidFill>
                <a:schemeClr val="accent2">
                  <a:lumMod val="75000"/>
                </a:schemeClr>
              </a:solidFill>
            </a:rPr>
            <a:t>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>
              <a:solidFill>
                <a:srgbClr val="0070C0"/>
              </a:solidFill>
            </a:rPr>
            <a:t>Ensay</a:t>
          </a:r>
          <a:r>
            <a:rPr lang="es-MX" sz="1300" b="1" kern="1200" dirty="0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o: </a:t>
          </a:r>
          <a:r>
            <a:rPr lang="es-MX" sz="1300" b="0" kern="1200" dirty="0">
              <a:solidFill>
                <a:schemeClr val="tx1"/>
              </a:solidFill>
            </a:rPr>
            <a:t>Mostrar la capacidad de </a:t>
          </a:r>
          <a:r>
            <a:rPr lang="es-MX" sz="1300" b="1" kern="1200" dirty="0">
              <a:solidFill>
                <a:schemeClr val="tx1"/>
              </a:solidFill>
            </a:rPr>
            <a:t>análisis</a:t>
          </a:r>
          <a:r>
            <a:rPr lang="es-MX" sz="1300" b="0" kern="1200" dirty="0">
              <a:solidFill>
                <a:schemeClr val="tx1"/>
              </a:solidFill>
            </a:rPr>
            <a:t> e identificación de  un tema  de salud publica; </a:t>
          </a:r>
          <a:r>
            <a:rPr lang="es-MX" sz="1300" b="1" kern="1200" dirty="0">
              <a:solidFill>
                <a:schemeClr val="tx1"/>
              </a:solidFill>
            </a:rPr>
            <a:t>identifique información </a:t>
          </a:r>
          <a:r>
            <a:rPr lang="es-MX" sz="1300" b="0" kern="1200" dirty="0">
              <a:solidFill>
                <a:schemeClr val="tx1"/>
              </a:solidFill>
            </a:rPr>
            <a:t>bibliográfica, y muestre el </a:t>
          </a:r>
          <a:r>
            <a:rPr lang="es-MX" sz="1300" b="1" kern="1200" dirty="0">
              <a:solidFill>
                <a:schemeClr val="tx1"/>
              </a:solidFill>
            </a:rPr>
            <a:t>desarrollo de  conceptos</a:t>
          </a:r>
          <a:r>
            <a:rPr lang="es-MX" sz="1300" b="0" kern="1200" dirty="0">
              <a:solidFill>
                <a:schemeClr val="tx1"/>
              </a:solidFill>
            </a:rPr>
            <a:t> de manera adecuada, así como su pensamiento </a:t>
          </a:r>
          <a:r>
            <a:rPr lang="es-MX" sz="1300" b="1" kern="1200" dirty="0">
              <a:solidFill>
                <a:schemeClr val="tx1"/>
              </a:solidFill>
            </a:rPr>
            <a:t>ético</a:t>
          </a:r>
          <a:r>
            <a:rPr lang="es-MX" sz="1300" b="0" kern="1200" dirty="0">
              <a:solidFill>
                <a:schemeClr val="tx1"/>
              </a:solidFill>
            </a:rPr>
            <a:t>.</a:t>
          </a:r>
          <a:endParaRPr lang="es-MX" sz="1300" b="0" kern="1200" dirty="0">
            <a:solidFill>
              <a:schemeClr val="accent4">
                <a:lumMod val="40000"/>
                <a:lumOff val="60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 err="1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Exani</a:t>
          </a:r>
          <a:r>
            <a:rPr lang="es-ES" sz="1300" b="1" kern="1200" dirty="0">
              <a:solidFill>
                <a:srgbClr val="0070C0"/>
              </a:solidFill>
              <a:latin typeface="Franklin Gothic Book" panose="020B0503020102020204"/>
              <a:ea typeface="+mn-ea"/>
              <a:cs typeface="+mn-cs"/>
            </a:rPr>
            <a:t>: </a:t>
          </a:r>
          <a:r>
            <a:rPr lang="es-ES" sz="1300" b="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comprensión lectora, redacción indirecta y pensamiento matemático. </a:t>
          </a:r>
          <a:endParaRPr lang="es-MX" sz="1300" b="0" kern="1200" dirty="0">
            <a:solidFill>
              <a:srgbClr val="000000"/>
            </a:solidFill>
            <a:latin typeface="Franklin Gothic Book" panose="020B0503020102020204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300" b="1" kern="1200" dirty="0">
            <a:solidFill>
              <a:schemeClr val="bg1"/>
            </a:solidFill>
          </a:endParaRPr>
        </a:p>
      </dsp:txBody>
      <dsp:txXfrm>
        <a:off x="3655814" y="405769"/>
        <a:ext cx="3203971" cy="3914198"/>
      </dsp:txXfrm>
    </dsp:sp>
    <dsp:sp modelId="{E72E3783-037C-4CC9-A7D8-0CE2851C1604}">
      <dsp:nvSpPr>
        <dsp:cNvPr id="0" name=""/>
        <dsp:cNvSpPr/>
      </dsp:nvSpPr>
      <dsp:spPr>
        <a:xfrm>
          <a:off x="7108318" y="41718"/>
          <a:ext cx="3203971" cy="374400"/>
        </a:xfrm>
        <a:prstGeom prst="rect">
          <a:avLst/>
        </a:prstGeom>
        <a:solidFill>
          <a:schemeClr val="accent2">
            <a:hueOff val="2550578"/>
            <a:satOff val="-14745"/>
            <a:lumOff val="-3921"/>
            <a:alphaOff val="0"/>
          </a:schemeClr>
        </a:solidFill>
        <a:ln w="12700" cap="flat" cmpd="sng" algn="ctr">
          <a:solidFill>
            <a:schemeClr val="accent2">
              <a:hueOff val="2550578"/>
              <a:satOff val="-14745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Actitudes</a:t>
          </a:r>
          <a:endParaRPr lang="es-ES_tradnl" sz="1300" b="1" kern="1200" dirty="0">
            <a:solidFill>
              <a:schemeClr val="bg1"/>
            </a:solidFill>
          </a:endParaRPr>
        </a:p>
      </dsp:txBody>
      <dsp:txXfrm>
        <a:off x="7108318" y="41718"/>
        <a:ext cx="3203971" cy="374400"/>
      </dsp:txXfrm>
    </dsp:sp>
    <dsp:sp modelId="{9897A850-F758-49E6-9FDE-BE729CF706D5}">
      <dsp:nvSpPr>
        <dsp:cNvPr id="0" name=""/>
        <dsp:cNvSpPr/>
      </dsp:nvSpPr>
      <dsp:spPr>
        <a:xfrm>
          <a:off x="7308342" y="405769"/>
          <a:ext cx="3203971" cy="3914198"/>
        </a:xfrm>
        <a:prstGeom prst="rect">
          <a:avLst/>
        </a:prstGeom>
        <a:solidFill>
          <a:schemeClr val="accent2">
            <a:tint val="40000"/>
            <a:alpha val="90000"/>
            <a:hueOff val="1750951"/>
            <a:satOff val="-17178"/>
            <a:lumOff val="-15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50951"/>
              <a:satOff val="-17178"/>
              <a:lumOff val="-15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Demostrar respeto </a:t>
          </a:r>
          <a:r>
            <a:rPr lang="es-MX" sz="1300" b="1" kern="1200" dirty="0"/>
            <a:t>hacia la preservación de la salud, el ser humano y su entorno</a:t>
          </a:r>
          <a:endParaRPr lang="es-MX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Interés en la </a:t>
          </a:r>
          <a:r>
            <a:rPr lang="es-ES_tradnl" sz="1300" u="sng" kern="1200" dirty="0"/>
            <a:t>solución práctica de problemas</a:t>
          </a:r>
          <a:r>
            <a:rPr lang="es-ES_tradnl" sz="1300" kern="1200" dirty="0"/>
            <a:t> de salud pública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Contar con </a:t>
          </a:r>
          <a:r>
            <a:rPr lang="es-ES_tradnl" sz="1300" b="1" u="sng" kern="1200" dirty="0"/>
            <a:t>motivación</a:t>
          </a:r>
          <a:r>
            <a:rPr lang="es-ES_tradnl" sz="1300" b="1" kern="1200" dirty="0"/>
            <a:t> para trabajar con las comunidades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Estar </a:t>
          </a:r>
          <a:r>
            <a:rPr lang="es-ES_tradnl" sz="1300" b="1" u="sng" kern="1200" dirty="0"/>
            <a:t>comprometido</a:t>
          </a:r>
          <a:r>
            <a:rPr lang="es-ES_tradnl" sz="1300" kern="1200" dirty="0"/>
            <a:t> con el respeto a los </a:t>
          </a:r>
          <a:r>
            <a:rPr lang="es-ES_tradnl" sz="1300" b="1" kern="1200" dirty="0"/>
            <a:t>derechos humanos</a:t>
          </a:r>
          <a:r>
            <a:rPr lang="es-ES_tradnl" sz="1300" kern="1200" dirty="0"/>
            <a:t>, los </a:t>
          </a:r>
          <a:r>
            <a:rPr lang="es-ES_tradnl" sz="1300" b="1" kern="1200" dirty="0"/>
            <a:t>animales</a:t>
          </a:r>
          <a:r>
            <a:rPr lang="es-ES_tradnl" sz="1300" kern="1200" dirty="0"/>
            <a:t> y al </a:t>
          </a:r>
          <a:r>
            <a:rPr lang="es-ES_tradnl" sz="1300" b="1" kern="1200" dirty="0"/>
            <a:t>ambiente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300" kern="1200" dirty="0"/>
            <a:t>Tener </a:t>
          </a:r>
          <a:r>
            <a:rPr lang="es-ES_tradnl" sz="1300" b="1" u="sng" kern="1200" dirty="0"/>
            <a:t>interés</a:t>
          </a:r>
          <a:r>
            <a:rPr lang="es-ES_tradnl" sz="1300" kern="1200" dirty="0"/>
            <a:t> por </a:t>
          </a:r>
          <a:r>
            <a:rPr lang="es-ES_tradnl" sz="1300" b="1" kern="1200" dirty="0"/>
            <a:t>trabajar en equipo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u="sng" kern="1200" dirty="0">
              <a:solidFill>
                <a:schemeClr val="accent2">
                  <a:lumMod val="75000"/>
                </a:schemeClr>
              </a:solidFill>
            </a:rPr>
            <a:t>Evaluación</a:t>
          </a:r>
          <a:r>
            <a:rPr lang="es-MX" sz="1300" b="1" kern="1200" dirty="0">
              <a:solidFill>
                <a:schemeClr val="accent2">
                  <a:lumMod val="75000"/>
                </a:schemeClr>
              </a:solidFill>
            </a:rPr>
            <a:t>:</a:t>
          </a:r>
          <a:endParaRPr lang="es-ES_tradnl" sz="1300" b="1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>
              <a:solidFill>
                <a:srgbClr val="0070C0"/>
              </a:solidFill>
            </a:rPr>
            <a:t>Entrevista</a:t>
          </a:r>
          <a:r>
            <a:rPr lang="es-MX" sz="1300" b="1" kern="1200" dirty="0">
              <a:solidFill>
                <a:schemeClr val="tx1"/>
              </a:solidFill>
            </a:rPr>
            <a:t>:</a:t>
          </a:r>
          <a:r>
            <a:rPr lang="es-MX" sz="1300" b="0" kern="1200" dirty="0">
              <a:solidFill>
                <a:schemeClr val="tx1"/>
              </a:solidFill>
            </a:rPr>
            <a:t> </a:t>
          </a:r>
          <a:r>
            <a:rPr lang="es-ES_tradnl" sz="1300" b="0" kern="1200" dirty="0">
              <a:solidFill>
                <a:schemeClr val="tx1"/>
              </a:solidFill>
            </a:rPr>
            <a:t>Capacidad para </a:t>
          </a:r>
          <a:r>
            <a:rPr lang="es-ES_tradnl" sz="1300" b="1" kern="1200" dirty="0">
              <a:solidFill>
                <a:schemeClr val="tx1"/>
              </a:solidFill>
            </a:rPr>
            <a:t>integrar información</a:t>
          </a:r>
          <a:r>
            <a:rPr lang="es-ES_tradnl" sz="1300" b="0" kern="1200" dirty="0">
              <a:solidFill>
                <a:schemeClr val="tx1"/>
              </a:solidFill>
            </a:rPr>
            <a:t> e identificar un </a:t>
          </a:r>
          <a:r>
            <a:rPr lang="es-ES_tradnl" sz="1300" b="1" kern="1200" dirty="0">
              <a:solidFill>
                <a:schemeClr val="tx1"/>
              </a:solidFill>
            </a:rPr>
            <a:t>problema de salud;</a:t>
          </a:r>
          <a:r>
            <a:rPr lang="es-ES_tradnl" sz="1300" b="0" kern="1200" dirty="0">
              <a:solidFill>
                <a:schemeClr val="tx1"/>
              </a:solidFill>
            </a:rPr>
            <a:t> capaz de proponer </a:t>
          </a:r>
          <a:r>
            <a:rPr lang="es-ES_tradnl" sz="1300" b="1" kern="1200" dirty="0">
              <a:solidFill>
                <a:schemeClr val="tx1"/>
              </a:solidFill>
            </a:rPr>
            <a:t>mejora de estrategias</a:t>
          </a:r>
          <a:r>
            <a:rPr lang="es-ES_tradnl" sz="1300" b="0" kern="1200" dirty="0">
              <a:solidFill>
                <a:schemeClr val="tx1"/>
              </a:solidFill>
            </a:rPr>
            <a:t> o </a:t>
          </a:r>
          <a:r>
            <a:rPr lang="es-ES_tradnl" sz="1300" b="1" kern="1200" dirty="0">
              <a:solidFill>
                <a:schemeClr val="tx1"/>
              </a:solidFill>
            </a:rPr>
            <a:t>posibles soluciones</a:t>
          </a:r>
          <a:r>
            <a:rPr lang="es-ES_tradnl" sz="1300" b="0" kern="1200" dirty="0">
              <a:solidFill>
                <a:schemeClr val="tx1"/>
              </a:solidFill>
            </a:rPr>
            <a:t>.</a:t>
          </a:r>
          <a:endParaRPr lang="es-MX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300" b="1" kern="1200" dirty="0"/>
        </a:p>
      </dsp:txBody>
      <dsp:txXfrm>
        <a:off x="7308342" y="405769"/>
        <a:ext cx="3203971" cy="391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F439D37-6BD0-1CE6-7E26-57DAE770F8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E33BFF-0513-5EB9-A0ED-C44A0931A5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8D6D4-874C-46CF-9B5C-4D581001A1F0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198E7F-CBDD-4D78-9A87-CA5FE468F0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A2380F-E4F5-F4C5-3B7E-EC2536D635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B1207-DD5F-4003-A474-C767E4CF90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8028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3473-4457-4077-B759-A60E1F89335C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CD12-4860-4462-935F-A4BFE935E0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1CD12-4860-4462-935F-A4BFE935E04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8046983" cy="809022"/>
          </a:xfrm>
        </p:spPr>
        <p:txBody>
          <a:bodyPr>
            <a:normAutofit/>
          </a:bodyPr>
          <a:lstStyle/>
          <a:p>
            <a:r>
              <a:rPr lang="es-ES_tradnl" sz="1600" b="1" dirty="0"/>
              <a:t>Maestría en Salud Pública </a:t>
            </a:r>
            <a:r>
              <a:rPr lang="es-ES_tradnl" sz="1400" b="1" dirty="0"/>
              <a:t>con área de concentración en </a:t>
            </a:r>
          </a:p>
          <a:p>
            <a:r>
              <a:rPr lang="es-ES_tradnl" sz="1900" b="1" dirty="0"/>
              <a:t>Enfermedades Infecciosas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119880"/>
              </p:ext>
            </p:extLst>
          </p:nvPr>
        </p:nvGraphicFramePr>
        <p:xfrm>
          <a:off x="704850" y="2078175"/>
          <a:ext cx="10515600" cy="235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3622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965277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2376701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26951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992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s-MX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Participar en el  diseño, implementación y evaluación de acciones de vigilancia, prevención y control de </a:t>
                      </a:r>
                      <a:r>
                        <a:rPr lang="es-MX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EIs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el marco de las políticas nacionales, regionales e internacionales, los principios éticos (bien común, equidad, respeto hacia las personas y buena gobernanza), y respetando los derechos humanos y la perspectiva de género, de acuerdo a las funciones esenciales de la salud pública. </a:t>
                      </a:r>
                    </a:p>
                    <a:p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Perspectivas y retos del diseño, implementación y evaluación de políticas públicas en </a:t>
                      </a:r>
                      <a:r>
                        <a:rPr lang="es-MX" sz="14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EIs</a:t>
                      </a:r>
                      <a:endParaRPr lang="es-MX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Contribuir al diseño, monitoreo y evaluación de políticas dirigidas a promover la salud a partir de la comprensión de los componentes, procesos y resultados.</a:t>
                      </a: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7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06C6C5EC-FEB7-1728-AC5A-DD1AE3489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78423"/>
              </p:ext>
            </p:extLst>
          </p:nvPr>
        </p:nvGraphicFramePr>
        <p:xfrm>
          <a:off x="723900" y="1433938"/>
          <a:ext cx="10515600" cy="436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215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50291949"/>
                    </a:ext>
                  </a:extLst>
                </a:gridCol>
              </a:tblGrid>
              <a:tr h="4631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Competencias específicas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UD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Competencias de UD</a:t>
                      </a:r>
                      <a:endParaRPr lang="es-MX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036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s-MX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Priorizar situaciones de salud mediante el análisis crítico de información técnica y científica para la búsqueda de soluciones de enfermedades infecciosas en el marco de las políticas nacionales, regionales e internacionales, respetando los derechos humanos y la perspectiva de género.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s-MX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Proyecto de titulación I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endParaRPr lang="es-MX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los conocimientos y habilidades en salud pública adquiridas para la atención de las enfermedades infecciosas considerando las funciones esenciales de la salud pública, salud global, </a:t>
                      </a:r>
                      <a:r>
                        <a:rPr lang="es-ES_tradnl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ecosalud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los derechos humanos y la ética en salud pública, para desarrollar su proyecto para titulación.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s-MX" sz="1200" dirty="0"/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359671"/>
                  </a:ext>
                </a:extLst>
              </a:tr>
              <a:tr h="1670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Participar en el diseño e implementación de acciones intersectoriales con enfoque ecosistémico (pensamiento sistémico, proceso transdisciplinario, participación social y comunitaria, sustentabilidad, equidad social y de género y conocimiento a la acción) para la vigilancia, la prevención y el control de enfermedades infecciosas en el marco de las políticas nacionales, regionales e internacionales, bajo los principios éticos, desde la perspectiva de género y aportando al desarrollo de las funciones esenciales de la salud pública.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1384"/>
                  </a:ext>
                </a:extLst>
              </a:tr>
              <a:tr h="1195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Aplicar herramientas en apoyo en la evaluación para acciones de vigilancia, prevención y control de enfermedades infecciosas en el marco de las políticas nacionales, regionales e internacionales, los principios éticos (bien común, equidad, respeto hacia las personas y buena gobernanza), y respetando los derechos humanos y la perspectiva de género, de acuerdo a las funciones esenciales de la salud pública.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7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78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367133"/>
              </p:ext>
            </p:extLst>
          </p:nvPr>
        </p:nvGraphicFramePr>
        <p:xfrm>
          <a:off x="838200" y="1573390"/>
          <a:ext cx="10515600" cy="439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008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s-MX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Priorizar situaciones de salud mediante el análisis crítico de información técnica y científica para la búsqueda de soluciones de enfermedades infecciosas en el marco de las políticas nacionales, regionales e internacionales, respetando los derechos humanos y la perspectiva de género.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Proyecto de titulación II</a:t>
                      </a:r>
                    </a:p>
                    <a:p>
                      <a:endParaRPr lang="es-MX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Pro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poner acciones de mejora ante los factores y determinantes en salud que contribuyen a la ocurrencia de enfermedades infecciosas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identificados mediante la aplicación del conocimiento y las herramientas de salud pública durante su práctica profesional y proyecto para titulación.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Participar en el diseño e implementación de acciones intersectoriales con enfoque ecosistémico (pensamiento sistémico, proceso transdisciplinario, participación social y comunitaria, sustentabilidad, equidad social y de género y conocimiento a la acción) para la vigilancia, la prevención y el control de enfermedades infecciosas en el marco de las políticas nacionales, regionales e internacionales, bajo los principios éticos, desde la perspectiva de género y aportando al desarrollo de las funciones esenciales de la salud pública</a:t>
                      </a:r>
                    </a:p>
                    <a:p>
                      <a:endParaRPr lang="es-MX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Aplicar herramientas en apoyo en la evaluación para acciones de vigilancia, prevención y control de enfermedades infecciosas en el marco de las políticas nacionales, regionales e internacionales, los principios éticos (bien común, equidad, respeto hacia las personas y buena gobernanza), y respetando los derechos humanos y la perspectiva de género, de acuerdo a las funciones esenciales de la salud pública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9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</a:t>
            </a:r>
            <a:r>
              <a:rPr lang="en-US" dirty="0" err="1"/>
              <a:t>comptencias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000" dirty="0"/>
              <a:t>Formar </a:t>
            </a:r>
            <a:r>
              <a:rPr lang="es-MX" sz="2000" b="1" dirty="0">
                <a:solidFill>
                  <a:srgbClr val="0070C0"/>
                </a:solidFill>
              </a:rPr>
              <a:t>profesionales</a:t>
            </a:r>
            <a:r>
              <a:rPr lang="es-MX" sz="2000" dirty="0"/>
              <a:t> de la salud con conocimientos y habilidades de </a:t>
            </a:r>
            <a:r>
              <a:rPr lang="es-MX" sz="2000" b="1" dirty="0">
                <a:solidFill>
                  <a:srgbClr val="0070C0"/>
                </a:solidFill>
              </a:rPr>
              <a:t>análisis e interpretación </a:t>
            </a:r>
            <a:r>
              <a:rPr lang="es-ES_tradnl" sz="2000" dirty="0"/>
              <a:t>de los </a:t>
            </a:r>
            <a:r>
              <a:rPr lang="es-ES_tradnl" sz="2000" b="1" dirty="0">
                <a:solidFill>
                  <a:srgbClr val="0070C0"/>
                </a:solidFill>
              </a:rPr>
              <a:t>determinantes biológicos, ambientales, sociales y de gobernanza</a:t>
            </a:r>
            <a:r>
              <a:rPr lang="es-ES_tradnl" sz="2000" dirty="0"/>
              <a:t>, que le permitan participar en el </a:t>
            </a:r>
            <a:r>
              <a:rPr lang="es-ES_tradnl" sz="2000" b="1" dirty="0">
                <a:solidFill>
                  <a:srgbClr val="0070C0"/>
                </a:solidFill>
              </a:rPr>
              <a:t>diseño, implementación y evaluación </a:t>
            </a:r>
            <a:r>
              <a:rPr lang="es-ES_tradnl" sz="2000" dirty="0"/>
              <a:t>de acciones intersectoriales de </a:t>
            </a:r>
            <a:r>
              <a:rPr lang="es-ES_tradnl" sz="2000" b="1" dirty="0">
                <a:solidFill>
                  <a:srgbClr val="0070C0"/>
                </a:solidFill>
              </a:rPr>
              <a:t>vigilancia, prevención y control </a:t>
            </a:r>
            <a:r>
              <a:rPr lang="es-ES_tradnl" sz="2000" dirty="0"/>
              <a:t>asociadas al proceso salud-enfermedad de las </a:t>
            </a:r>
            <a:r>
              <a:rPr lang="es-ES_tradnl" sz="2000" b="1" dirty="0" err="1">
                <a:solidFill>
                  <a:srgbClr val="0070C0"/>
                </a:solidFill>
              </a:rPr>
              <a:t>EIs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dirty="0"/>
              <a:t>en la </a:t>
            </a:r>
            <a:r>
              <a:rPr lang="es-ES_tradnl" sz="2000" b="1" dirty="0">
                <a:solidFill>
                  <a:srgbClr val="0070C0"/>
                </a:solidFill>
              </a:rPr>
              <a:t>población</a:t>
            </a:r>
            <a:r>
              <a:rPr lang="es-ES_tradnl" sz="2000" dirty="0"/>
              <a:t>. Lo anterior, en el marco de las </a:t>
            </a:r>
            <a:r>
              <a:rPr lang="es-ES_tradnl" sz="2000" b="1" dirty="0">
                <a:solidFill>
                  <a:srgbClr val="0070C0"/>
                </a:solidFill>
              </a:rPr>
              <a:t>políticas nacionales, regionales e internacionales </a:t>
            </a:r>
            <a:r>
              <a:rPr lang="es-ES_tradnl" sz="2000" dirty="0"/>
              <a:t>y su vínculo con la salud pública global y la </a:t>
            </a:r>
            <a:r>
              <a:rPr lang="es-ES_tradnl" sz="2000" b="1" dirty="0">
                <a:solidFill>
                  <a:srgbClr val="0070C0"/>
                </a:solidFill>
              </a:rPr>
              <a:t>respuesta social organizada</a:t>
            </a:r>
            <a:r>
              <a:rPr lang="es-ES_tradnl" sz="2000" dirty="0"/>
              <a:t>, mediante trabajo </a:t>
            </a:r>
            <a:r>
              <a:rPr lang="es-ES_tradnl" sz="2000" b="1" dirty="0">
                <a:solidFill>
                  <a:srgbClr val="0070C0"/>
                </a:solidFill>
              </a:rPr>
              <a:t>inter y </a:t>
            </a:r>
            <a:r>
              <a:rPr lang="es-ES_tradnl" sz="2000" b="1" dirty="0" err="1">
                <a:solidFill>
                  <a:srgbClr val="0070C0"/>
                </a:solidFill>
              </a:rPr>
              <a:t>transdisciplinario</a:t>
            </a:r>
            <a:r>
              <a:rPr lang="es-ES_tradnl" sz="2000" dirty="0"/>
              <a:t>; actuando bajo los </a:t>
            </a:r>
            <a:r>
              <a:rPr lang="es-ES_tradnl" sz="2000" b="1" dirty="0">
                <a:solidFill>
                  <a:srgbClr val="0070C0"/>
                </a:solidFill>
              </a:rPr>
              <a:t>principios éticos </a:t>
            </a:r>
            <a:r>
              <a:rPr lang="es-ES_tradnl" sz="2000" dirty="0"/>
              <a:t>de la salud pública y </a:t>
            </a:r>
            <a:r>
              <a:rPr lang="es-ES_tradnl" sz="2000" b="1" dirty="0">
                <a:solidFill>
                  <a:srgbClr val="0070C0"/>
                </a:solidFill>
              </a:rPr>
              <a:t>perspectiva de género</a:t>
            </a:r>
            <a:r>
              <a:rPr lang="es-ES_tradnl" sz="2000" dirty="0"/>
              <a:t>, respetando los </a:t>
            </a:r>
            <a:r>
              <a:rPr lang="es-ES_tradnl" sz="2000" b="1" dirty="0">
                <a:solidFill>
                  <a:srgbClr val="0070C0"/>
                </a:solidFill>
              </a:rPr>
              <a:t>derechos humanos </a:t>
            </a:r>
            <a:r>
              <a:rPr lang="es-ES_tradnl" sz="2000" dirty="0"/>
              <a:t>e interactuando de forma </a:t>
            </a:r>
            <a:r>
              <a:rPr lang="es-ES_tradnl" sz="2000" b="1" dirty="0">
                <a:solidFill>
                  <a:srgbClr val="0070C0"/>
                </a:solidFill>
              </a:rPr>
              <a:t>sostenible con el entorno</a:t>
            </a:r>
            <a:r>
              <a:rPr lang="es-ES_tradn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ingreso </a:t>
            </a:r>
            <a:br>
              <a:rPr lang="es-ES" dirty="0"/>
            </a:br>
            <a:r>
              <a:rPr lang="es-ES" dirty="0"/>
              <a:t>Competencias de Ingreso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9104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Perfil de egreso</a:t>
            </a:r>
            <a:br>
              <a:rPr lang="es-ES_tradnl" dirty="0"/>
            </a:br>
            <a:r>
              <a:rPr lang="es-ES_tradnl" dirty="0"/>
              <a:t>Competencias de Egreso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sz="2000" dirty="0"/>
              <a:t>Las egresadas y los egresados de la Maestría en Salud Pública con área de concentración en Enfermedades Infecciosas serán capaces de </a:t>
            </a:r>
            <a:r>
              <a:rPr lang="es-ES_tradnl" sz="2200" b="1" dirty="0">
                <a:solidFill>
                  <a:srgbClr val="0070C0"/>
                </a:solidFill>
              </a:rPr>
              <a:t>recopilar, analizar e interpretar </a:t>
            </a:r>
            <a:r>
              <a:rPr lang="es-ES_tradnl" sz="2100" dirty="0"/>
              <a:t>información técnica y científica de los </a:t>
            </a:r>
            <a:r>
              <a:rPr lang="es-ES_tradnl" sz="2200" b="1" dirty="0">
                <a:solidFill>
                  <a:srgbClr val="0070C0"/>
                </a:solidFill>
              </a:rPr>
              <a:t>determinantes biológicos, ambientales, sociales y de gobernanza</a:t>
            </a:r>
            <a:r>
              <a:rPr lang="es-ES_tradnl" sz="2100" dirty="0"/>
              <a:t>, así como </a:t>
            </a:r>
            <a:r>
              <a:rPr lang="es-ES_tradnl" sz="2200" b="1" dirty="0">
                <a:solidFill>
                  <a:srgbClr val="0070C0"/>
                </a:solidFill>
              </a:rPr>
              <a:t>participar en el diseño, implementación y evaluación de acciones intersectoriales de vigilancia, prevención y control </a:t>
            </a:r>
            <a:r>
              <a:rPr lang="es-ES_tradnl" sz="2000" dirty="0"/>
              <a:t>asociadas al </a:t>
            </a:r>
            <a:r>
              <a:rPr lang="es-ES_tradnl" sz="2200" b="1" dirty="0">
                <a:solidFill>
                  <a:srgbClr val="0070C0"/>
                </a:solidFill>
              </a:rPr>
              <a:t>proceso</a:t>
            </a:r>
            <a:r>
              <a:rPr lang="es-ES_tradnl" sz="2000" dirty="0"/>
              <a:t> </a:t>
            </a:r>
            <a:r>
              <a:rPr lang="es-ES_tradnl" sz="2100" dirty="0"/>
              <a:t>salud-enfermedad de las </a:t>
            </a:r>
            <a:r>
              <a:rPr lang="es-ES_tradnl" sz="2200" b="1" dirty="0" err="1">
                <a:solidFill>
                  <a:srgbClr val="0070C0"/>
                </a:solidFill>
              </a:rPr>
              <a:t>EIs</a:t>
            </a:r>
            <a:r>
              <a:rPr lang="es-ES_tradnl" sz="2200" b="1" dirty="0">
                <a:solidFill>
                  <a:srgbClr val="0070C0"/>
                </a:solidFill>
              </a:rPr>
              <a:t> </a:t>
            </a:r>
            <a:r>
              <a:rPr lang="es-ES_tradnl" sz="2100" dirty="0"/>
              <a:t>en la población. Lo anterior, en el marco de las </a:t>
            </a:r>
            <a:r>
              <a:rPr lang="es-ES_tradnl" sz="2200" b="1" dirty="0">
                <a:solidFill>
                  <a:srgbClr val="0070C0"/>
                </a:solidFill>
              </a:rPr>
              <a:t>políticas nacionales, regionales e internacionales </a:t>
            </a:r>
            <a:r>
              <a:rPr lang="es-ES_tradnl" sz="2100" dirty="0"/>
              <a:t>y su vínculo con la </a:t>
            </a:r>
            <a:r>
              <a:rPr lang="es-ES_tradnl" sz="2200" b="1" dirty="0">
                <a:solidFill>
                  <a:srgbClr val="0070C0"/>
                </a:solidFill>
              </a:rPr>
              <a:t>salud pública global </a:t>
            </a:r>
            <a:r>
              <a:rPr lang="es-ES_tradnl" sz="2100" dirty="0"/>
              <a:t>y la </a:t>
            </a:r>
            <a:r>
              <a:rPr lang="es-ES_tradnl" sz="2200" b="1" dirty="0">
                <a:solidFill>
                  <a:srgbClr val="0070C0"/>
                </a:solidFill>
              </a:rPr>
              <a:t>respuesta social organizada</a:t>
            </a:r>
            <a:r>
              <a:rPr lang="es-ES_tradnl" sz="2100" dirty="0"/>
              <a:t>, mediante trabajo inter y transdisciplinario; actuando bajo los </a:t>
            </a:r>
            <a:r>
              <a:rPr lang="es-ES_tradnl" sz="2200" b="1" dirty="0">
                <a:solidFill>
                  <a:srgbClr val="0070C0"/>
                </a:solidFill>
              </a:rPr>
              <a:t>principios éticos </a:t>
            </a:r>
            <a:r>
              <a:rPr lang="es-ES_tradnl" sz="2100" dirty="0"/>
              <a:t>de la </a:t>
            </a:r>
            <a:r>
              <a:rPr lang="es-ES_tradnl" sz="2200" b="1" dirty="0">
                <a:solidFill>
                  <a:srgbClr val="0070C0"/>
                </a:solidFill>
              </a:rPr>
              <a:t>salud pública </a:t>
            </a:r>
            <a:r>
              <a:rPr lang="es-ES_tradnl" sz="2100" dirty="0"/>
              <a:t>y </a:t>
            </a:r>
            <a:r>
              <a:rPr lang="es-ES_tradnl" sz="2200" b="1" dirty="0">
                <a:solidFill>
                  <a:srgbClr val="0070C0"/>
                </a:solidFill>
              </a:rPr>
              <a:t>perspectiva de género</a:t>
            </a:r>
            <a:r>
              <a:rPr lang="es-ES_tradnl" sz="2100" dirty="0"/>
              <a:t>, respetando los </a:t>
            </a:r>
            <a:r>
              <a:rPr lang="es-ES_tradnl" sz="2200" b="1" dirty="0">
                <a:solidFill>
                  <a:srgbClr val="0070C0"/>
                </a:solidFill>
              </a:rPr>
              <a:t>derechos humanos </a:t>
            </a:r>
            <a:r>
              <a:rPr lang="es-ES_tradnl" sz="2100" dirty="0"/>
              <a:t>e interactuando </a:t>
            </a:r>
            <a:r>
              <a:rPr lang="es-ES_tradnl" sz="2000" dirty="0"/>
              <a:t>de forma </a:t>
            </a:r>
            <a:r>
              <a:rPr lang="es-ES_tradnl" sz="2200" b="1" dirty="0">
                <a:solidFill>
                  <a:srgbClr val="0070C0"/>
                </a:solidFill>
              </a:rPr>
              <a:t>sostenible con el entorno</a:t>
            </a:r>
            <a:r>
              <a:rPr lang="es-ES_tradnl" sz="2000" dirty="0"/>
              <a:t>.</a:t>
            </a:r>
          </a:p>
          <a:p>
            <a:pPr>
              <a:lnSpc>
                <a:spcPct val="150000"/>
              </a:lnSpc>
            </a:pPr>
            <a:endParaRPr lang="es-ES_tradnl" sz="2000" dirty="0"/>
          </a:p>
          <a:p>
            <a:pPr>
              <a:lnSpc>
                <a:spcPct val="150000"/>
              </a:lnSpc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6777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Competencias específicas del área de concentración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794"/>
            <a:ext cx="10515600" cy="4573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s-MX" sz="1400" b="1" dirty="0">
                <a:solidFill>
                  <a:srgbClr val="0070C0"/>
                </a:solidFill>
              </a:rPr>
              <a:t>Analizar</a:t>
            </a:r>
            <a:r>
              <a:rPr lang="es-MX" sz="1400" dirty="0"/>
              <a:t> críticamente </a:t>
            </a:r>
            <a:r>
              <a:rPr lang="es-MX" sz="1400" b="1" dirty="0">
                <a:solidFill>
                  <a:srgbClr val="0070C0"/>
                </a:solidFill>
              </a:rPr>
              <a:t>información técnica y científica </a:t>
            </a:r>
            <a:r>
              <a:rPr lang="es-MX" sz="1400" dirty="0"/>
              <a:t>de los </a:t>
            </a:r>
            <a:r>
              <a:rPr lang="es-MX" sz="1400" b="1" dirty="0">
                <a:solidFill>
                  <a:srgbClr val="0070C0"/>
                </a:solidFill>
              </a:rPr>
              <a:t>determinantes biológicos, ambientales, sociales y de gobernanza </a:t>
            </a:r>
            <a:r>
              <a:rPr lang="es-MX" sz="1400" dirty="0"/>
              <a:t>pertinentes al proceso salud-enfermedad de </a:t>
            </a:r>
            <a:r>
              <a:rPr lang="es-MX" sz="1400" b="1" u="sng" dirty="0" err="1">
                <a:solidFill>
                  <a:srgbClr val="0070C0"/>
                </a:solidFill>
              </a:rPr>
              <a:t>EIs</a:t>
            </a:r>
            <a:r>
              <a:rPr lang="es-MX" sz="1400" b="1" u="sng" dirty="0">
                <a:solidFill>
                  <a:srgbClr val="0070C0"/>
                </a:solidFill>
              </a:rPr>
              <a:t> </a:t>
            </a:r>
            <a:r>
              <a:rPr lang="es-MX" sz="1400" dirty="0"/>
              <a:t>en la población en el </a:t>
            </a:r>
            <a:r>
              <a:rPr lang="es-MX" sz="1400" u="sng" dirty="0">
                <a:solidFill>
                  <a:srgbClr val="0070C0"/>
                </a:solidFill>
              </a:rPr>
              <a:t>marco de las políticas nacionales, regionales e internacionales</a:t>
            </a:r>
            <a:r>
              <a:rPr lang="es-MX" sz="1400" dirty="0"/>
              <a:t>, y procesos de trabajo </a:t>
            </a:r>
            <a:r>
              <a:rPr lang="es-MX" sz="1400" u="sng" dirty="0">
                <a:solidFill>
                  <a:srgbClr val="0070C0"/>
                </a:solidFill>
              </a:rPr>
              <a:t>inter y transdisciplinario</a:t>
            </a:r>
            <a:r>
              <a:rPr lang="es-MX" sz="1400" dirty="0"/>
              <a:t>, vinculando la </a:t>
            </a:r>
            <a:r>
              <a:rPr lang="es-MX" sz="1400" u="sng" dirty="0">
                <a:solidFill>
                  <a:srgbClr val="0070C0"/>
                </a:solidFill>
              </a:rPr>
              <a:t>salud pública global </a:t>
            </a:r>
            <a:r>
              <a:rPr lang="es-MX" sz="1400" dirty="0"/>
              <a:t>y </a:t>
            </a:r>
            <a:r>
              <a:rPr lang="es-MX" sz="1400" u="sng" dirty="0" err="1">
                <a:solidFill>
                  <a:srgbClr val="0070C0"/>
                </a:solidFill>
              </a:rPr>
              <a:t>ecosalud</a:t>
            </a:r>
            <a:r>
              <a:rPr lang="es-MX" sz="1400" u="sng" dirty="0">
                <a:solidFill>
                  <a:srgbClr val="0070C0"/>
                </a:solidFill>
              </a:rPr>
              <a:t>, </a:t>
            </a:r>
            <a:r>
              <a:rPr lang="es-MX" sz="1400" b="1" dirty="0">
                <a:solidFill>
                  <a:srgbClr val="0070C0"/>
                </a:solidFill>
              </a:rPr>
              <a:t>y </a:t>
            </a:r>
            <a:r>
              <a:rPr lang="es-MX" sz="1400" u="sng" dirty="0">
                <a:solidFill>
                  <a:srgbClr val="0070C0"/>
                </a:solidFill>
              </a:rPr>
              <a:t>respetando los derechos humanos </a:t>
            </a:r>
            <a:r>
              <a:rPr lang="es-MX" sz="1400" dirty="0"/>
              <a:t>y la </a:t>
            </a:r>
            <a:r>
              <a:rPr lang="es-MX" sz="1400" u="sng" dirty="0">
                <a:solidFill>
                  <a:srgbClr val="0070C0"/>
                </a:solidFill>
              </a:rPr>
              <a:t>perspectiva de género</a:t>
            </a:r>
            <a:r>
              <a:rPr lang="es-MX" sz="1400" dirty="0"/>
              <a:t>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endParaRPr lang="es-MX" sz="1400" dirty="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s-MX" sz="1400" b="1" dirty="0">
                <a:solidFill>
                  <a:srgbClr val="0070C0"/>
                </a:solidFill>
              </a:rPr>
              <a:t>Priorizar</a:t>
            </a:r>
            <a:r>
              <a:rPr lang="es-MX" sz="1400" dirty="0"/>
              <a:t> </a:t>
            </a:r>
            <a:r>
              <a:rPr lang="es-MX" sz="1400" b="1" dirty="0">
                <a:solidFill>
                  <a:srgbClr val="0070C0"/>
                </a:solidFill>
              </a:rPr>
              <a:t>situaciones de salud </a:t>
            </a:r>
            <a:r>
              <a:rPr lang="es-MX" sz="1400" dirty="0"/>
              <a:t>mediante el análisis crítico de información técnica y científica para la </a:t>
            </a:r>
            <a:r>
              <a:rPr lang="es-MX" sz="1400" b="1" dirty="0">
                <a:solidFill>
                  <a:srgbClr val="0070C0"/>
                </a:solidFill>
              </a:rPr>
              <a:t>búsqueda de soluciones </a:t>
            </a:r>
            <a:r>
              <a:rPr lang="es-MX" sz="1400" dirty="0"/>
              <a:t>de </a:t>
            </a:r>
            <a:r>
              <a:rPr lang="es-MX" sz="1400" b="1" u="sng" dirty="0" err="1">
                <a:solidFill>
                  <a:srgbClr val="0070C0"/>
                </a:solidFill>
              </a:rPr>
              <a:t>EIs</a:t>
            </a:r>
            <a:r>
              <a:rPr lang="es-MX" sz="1400" b="1" u="sng" dirty="0">
                <a:solidFill>
                  <a:srgbClr val="0070C0"/>
                </a:solidFill>
              </a:rPr>
              <a:t> </a:t>
            </a:r>
            <a:r>
              <a:rPr lang="es-MX" sz="1400" dirty="0"/>
              <a:t>en el marco de las </a:t>
            </a:r>
            <a:r>
              <a:rPr lang="es-MX" sz="1400" u="sng" dirty="0">
                <a:solidFill>
                  <a:srgbClr val="0070C0"/>
                </a:solidFill>
              </a:rPr>
              <a:t>políticas nacionales</a:t>
            </a:r>
            <a:r>
              <a:rPr lang="es-MX" sz="1400" dirty="0"/>
              <a:t>, regionales e internacionales, respetando los </a:t>
            </a:r>
            <a:r>
              <a:rPr lang="es-MX" sz="1400" u="sng" dirty="0">
                <a:solidFill>
                  <a:srgbClr val="0070C0"/>
                </a:solidFill>
              </a:rPr>
              <a:t>derechos humanos </a:t>
            </a:r>
            <a:r>
              <a:rPr lang="es-MX" sz="1400" dirty="0"/>
              <a:t>y la </a:t>
            </a:r>
            <a:r>
              <a:rPr lang="es-MX" sz="1400" u="sng" dirty="0">
                <a:solidFill>
                  <a:srgbClr val="0070C0"/>
                </a:solidFill>
              </a:rPr>
              <a:t>perspectiva de género</a:t>
            </a:r>
            <a:r>
              <a:rPr lang="es-MX" sz="1400" dirty="0"/>
              <a:t>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endParaRPr lang="es-MX" sz="1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s-MX" sz="1400" b="1" dirty="0">
                <a:solidFill>
                  <a:srgbClr val="0070C0"/>
                </a:solidFill>
              </a:rPr>
              <a:t>Participar</a:t>
            </a:r>
            <a:r>
              <a:rPr lang="es-MX" sz="1400" dirty="0"/>
              <a:t> en el </a:t>
            </a:r>
            <a:r>
              <a:rPr lang="es-MX" sz="1400" b="1" dirty="0">
                <a:solidFill>
                  <a:srgbClr val="0070C0"/>
                </a:solidFill>
              </a:rPr>
              <a:t>diseño e implementación </a:t>
            </a:r>
            <a:r>
              <a:rPr lang="es-MX" sz="1400" dirty="0"/>
              <a:t>de acciones </a:t>
            </a:r>
            <a:r>
              <a:rPr lang="es-MX" sz="1400" b="1" dirty="0">
                <a:solidFill>
                  <a:srgbClr val="0070C0"/>
                </a:solidFill>
              </a:rPr>
              <a:t>intersectoriales con enfoque ecosistémico </a:t>
            </a:r>
            <a:r>
              <a:rPr lang="es-MX" sz="1400" dirty="0"/>
              <a:t>(pensamiento sistémico, proceso </a:t>
            </a:r>
            <a:r>
              <a:rPr lang="es-MX" sz="1400" b="1" dirty="0">
                <a:solidFill>
                  <a:srgbClr val="0070C0"/>
                </a:solidFill>
              </a:rPr>
              <a:t>transdisciplinario</a:t>
            </a:r>
            <a:r>
              <a:rPr lang="es-MX" sz="1400" dirty="0"/>
              <a:t>, </a:t>
            </a:r>
            <a:r>
              <a:rPr lang="es-MX" sz="1400" b="1" dirty="0">
                <a:solidFill>
                  <a:srgbClr val="0070C0"/>
                </a:solidFill>
              </a:rPr>
              <a:t>participación social y comunitaria, sustentabilidad, equidad social y de género y conocimiento </a:t>
            </a:r>
            <a:r>
              <a:rPr lang="es-MX" sz="1400" dirty="0"/>
              <a:t>a la acción) para la </a:t>
            </a:r>
            <a:r>
              <a:rPr lang="es-MX" sz="1400" b="1" dirty="0">
                <a:solidFill>
                  <a:srgbClr val="0070C0"/>
                </a:solidFill>
              </a:rPr>
              <a:t>vigilancia, la prevención y el control </a:t>
            </a:r>
            <a:r>
              <a:rPr lang="es-MX" sz="1400" dirty="0"/>
              <a:t>de </a:t>
            </a:r>
            <a:r>
              <a:rPr lang="es-MX" sz="1400" b="1" u="sng" dirty="0" err="1">
                <a:solidFill>
                  <a:srgbClr val="0070C0"/>
                </a:solidFill>
              </a:rPr>
              <a:t>EIs</a:t>
            </a:r>
            <a:r>
              <a:rPr lang="es-MX" sz="1400" b="1" u="sng" dirty="0">
                <a:solidFill>
                  <a:srgbClr val="0070C0"/>
                </a:solidFill>
              </a:rPr>
              <a:t> </a:t>
            </a:r>
            <a:r>
              <a:rPr lang="es-MX" sz="1400" dirty="0"/>
              <a:t>en el marco de las </a:t>
            </a:r>
            <a:r>
              <a:rPr lang="es-MX" sz="1400" u="sng" dirty="0">
                <a:solidFill>
                  <a:srgbClr val="0070C0"/>
                </a:solidFill>
              </a:rPr>
              <a:t>políticas nacionales, regionales e internacionales</a:t>
            </a:r>
            <a:r>
              <a:rPr lang="es-MX" sz="1400" dirty="0"/>
              <a:t>, bajo los </a:t>
            </a:r>
            <a:r>
              <a:rPr lang="es-MX" sz="1400" u="sng" dirty="0">
                <a:solidFill>
                  <a:srgbClr val="0070C0"/>
                </a:solidFill>
              </a:rPr>
              <a:t>principios éticos</a:t>
            </a:r>
            <a:r>
              <a:rPr lang="es-MX" sz="1400" dirty="0"/>
              <a:t>, desde la </a:t>
            </a:r>
            <a:r>
              <a:rPr lang="es-MX" sz="1400" u="sng" dirty="0">
                <a:solidFill>
                  <a:srgbClr val="0070C0"/>
                </a:solidFill>
              </a:rPr>
              <a:t>perspectiva de género </a:t>
            </a:r>
            <a:r>
              <a:rPr lang="es-MX" sz="1400" dirty="0"/>
              <a:t>y aportando al desarrollo de las </a:t>
            </a:r>
            <a:r>
              <a:rPr lang="es-MX" sz="1400" u="sng" dirty="0">
                <a:solidFill>
                  <a:srgbClr val="0070C0"/>
                </a:solidFill>
              </a:rPr>
              <a:t>funciones esenciales de la salud pública</a:t>
            </a:r>
            <a:r>
              <a:rPr lang="es-MX" sz="1400" dirty="0"/>
              <a:t>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endParaRPr lang="es-MX" sz="1400" dirty="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s-MX" sz="1400" b="1" dirty="0">
                <a:solidFill>
                  <a:srgbClr val="0070C0"/>
                </a:solidFill>
              </a:rPr>
              <a:t>Aplicar</a:t>
            </a:r>
            <a:r>
              <a:rPr lang="es-MX" sz="1400" dirty="0"/>
              <a:t> </a:t>
            </a:r>
            <a:r>
              <a:rPr lang="es-MX" sz="1400" b="1" dirty="0">
                <a:solidFill>
                  <a:srgbClr val="0070C0"/>
                </a:solidFill>
              </a:rPr>
              <a:t>herramientas</a:t>
            </a:r>
            <a:r>
              <a:rPr lang="es-MX" sz="1400" dirty="0"/>
              <a:t> en </a:t>
            </a:r>
            <a:r>
              <a:rPr lang="es-MX" sz="1400" b="1" dirty="0">
                <a:solidFill>
                  <a:srgbClr val="0070C0"/>
                </a:solidFill>
              </a:rPr>
              <a:t>apoyo en la evaluación para acciones de vigilancia, prevención y control </a:t>
            </a:r>
            <a:r>
              <a:rPr lang="es-MX" sz="1400" dirty="0"/>
              <a:t>de </a:t>
            </a:r>
            <a:r>
              <a:rPr lang="es-MX" sz="1400" b="1" u="sng" dirty="0" err="1">
                <a:solidFill>
                  <a:srgbClr val="0070C0"/>
                </a:solidFill>
              </a:rPr>
              <a:t>EIs</a:t>
            </a:r>
            <a:r>
              <a:rPr lang="es-MX" sz="1400" b="1" u="sng" dirty="0">
                <a:solidFill>
                  <a:srgbClr val="0070C0"/>
                </a:solidFill>
              </a:rPr>
              <a:t> </a:t>
            </a:r>
            <a:r>
              <a:rPr lang="es-MX" sz="1400" dirty="0"/>
              <a:t>en el marco de las </a:t>
            </a:r>
            <a:r>
              <a:rPr lang="es-MX" sz="1400" u="sng" dirty="0">
                <a:solidFill>
                  <a:srgbClr val="0070C0"/>
                </a:solidFill>
              </a:rPr>
              <a:t>políticas nacionales, regionales e internacionales</a:t>
            </a:r>
            <a:r>
              <a:rPr lang="es-MX" sz="1400" dirty="0"/>
              <a:t>, los </a:t>
            </a:r>
            <a:r>
              <a:rPr lang="es-MX" sz="1400" u="sng" dirty="0">
                <a:solidFill>
                  <a:srgbClr val="0070C0"/>
                </a:solidFill>
              </a:rPr>
              <a:t>principios éticos </a:t>
            </a:r>
            <a:r>
              <a:rPr lang="es-MX" sz="1400" dirty="0"/>
              <a:t>(bien común, equidad, respeto hacia las personas y buena gobernanza), y respetando los </a:t>
            </a:r>
            <a:r>
              <a:rPr lang="es-MX" sz="1400" u="sng" dirty="0">
                <a:solidFill>
                  <a:srgbClr val="0070C0"/>
                </a:solidFill>
              </a:rPr>
              <a:t>derechos humanos </a:t>
            </a:r>
            <a:r>
              <a:rPr lang="es-MX" sz="1400" dirty="0"/>
              <a:t>y la </a:t>
            </a:r>
            <a:r>
              <a:rPr lang="es-MX" sz="1400" u="sng" dirty="0">
                <a:solidFill>
                  <a:srgbClr val="0070C0"/>
                </a:solidFill>
              </a:rPr>
              <a:t>perspectiva de género</a:t>
            </a:r>
            <a:r>
              <a:rPr lang="es-MX" sz="1400" dirty="0"/>
              <a:t>, de acuerdo a las </a:t>
            </a:r>
            <a:r>
              <a:rPr lang="es-MX" sz="1400" u="sng" dirty="0">
                <a:solidFill>
                  <a:srgbClr val="0070C0"/>
                </a:solidFill>
              </a:rPr>
              <a:t>funciones esenciales de la salud pública</a:t>
            </a:r>
            <a:r>
              <a:rPr lang="es-MX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37A6BFF-FBA3-9D46-8CCC-89D75EC62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773794"/>
              </p:ext>
            </p:extLst>
          </p:nvPr>
        </p:nvGraphicFramePr>
        <p:xfrm>
          <a:off x="666750" y="1690688"/>
          <a:ext cx="10591800" cy="423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2471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Competencias específicas de la MSP-EI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7175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1. Analizar críticamente información técnica y científica de los determinantes biológicos, ambientales, sociales y de gobernanza pertinentes al proceso salud-enfermedad de EIs en la población en el marco de las políticas nacionales, regionales e internacionales, y procesos de trabajo inter y transdisciplinario, vinculando la salud pública global y ecosalud, y respetando los derechos humanos y la perspectiva de género.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Determinantes biológicos, sociales y ambientales de las </a:t>
                      </a:r>
                      <a:r>
                        <a:rPr lang="es-MX" sz="14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EIs</a:t>
                      </a:r>
                      <a:endParaRPr lang="es-MX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s-MX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Analizar críticamente información técnica y científica de los determinantes biológicos, ambientales, sociales y de gobernanza pertinentes al proceso salud-enfermedad de </a:t>
                      </a:r>
                      <a:r>
                        <a:rPr lang="es-MX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Eis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s-MX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Correlacionar los determinantes del proceso salud-enfermedad de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las </a:t>
                      </a:r>
                      <a:r>
                        <a:rPr lang="es-MX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Eis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 las políticas nacionales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663754"/>
                  </a:ext>
                </a:extLst>
              </a:tr>
              <a:tr h="209680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s-MX" sz="1200" dirty="0"/>
                        <a:t>Participar en el diseño e implementación de acciones intersectoriales con enfoque ecosistémico (pensamiento sistémico, proceso transdisciplinario, participación social y comunitaria, sustentabilidad, equidad social y de género y conocimiento a la acción) para la vigilancia, la prevención y el control de EIs en el marco de las políticas nacionales, regionales e internacionales, bajo los principios éticos, desde la perspectiva de género y aportando al desarrollo de las funciones esenciales de la salud pública.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162065"/>
              </p:ext>
            </p:extLst>
          </p:nvPr>
        </p:nvGraphicFramePr>
        <p:xfrm>
          <a:off x="685800" y="1682210"/>
          <a:ext cx="10667999" cy="466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58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253122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7413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Competencias específicas de la MSP-EI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917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1. Analizar críticamente información técnica y científica de los determinantes biológicos, ambientales, sociales y de gobernanza pertinentes al proceso salud-enfermedad de </a:t>
                      </a:r>
                      <a:r>
                        <a:rPr lang="es-MX" sz="1200" dirty="0" err="1"/>
                        <a:t>EIs</a:t>
                      </a:r>
                      <a:r>
                        <a:rPr lang="es-MX" sz="1200" dirty="0"/>
                        <a:t> en la población en el marco de las políticas nacionales, regionales e internacionales, y procesos de trabajo inter y transdisciplinario, vinculando la salud pública global y ecosalud, y respetando los derechos humanos y la perspectiva de género.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s-MX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Determinantes del individuo y su interacción con el ambiente en las enfermedad infecciosas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1.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la interacción de los determinantes del individuo y el ambiente, la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fisiopatogenia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dinámica de la infección, características clínicas, evaluación integral y complicaciones de las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Eis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las acciones disponibles para 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niveles de prevención en el individuo de las enfermedades infecciosas.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359671"/>
                  </a:ext>
                </a:extLst>
              </a:tr>
              <a:tr h="9345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s-MX" sz="1200" dirty="0"/>
                        <a:t>Participar en el diseño e implementación de acciones intersectoriales con enfoque ecosistémico (pensamiento sistémico, proceso transdisciplinario, participación social y comunitaria, sustentabilidad, equidad social y de género y conocimiento a la acción) para la vigilancia, la prevención y el control de </a:t>
                      </a:r>
                      <a:r>
                        <a:rPr lang="es-MX" sz="1200" dirty="0" err="1"/>
                        <a:t>EIs</a:t>
                      </a:r>
                      <a:r>
                        <a:rPr lang="es-MX" sz="1200" dirty="0"/>
                        <a:t> en el marco de las políticas nacionales, regionales e internacionales, bajo los principios éticos, desde la perspectiva de género y aportando al desarrollo de las funciones esenciales de la salud pública.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es-MX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78412"/>
                  </a:ext>
                </a:extLst>
              </a:tr>
              <a:tr h="1265190"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/>
                        <a:t>4. Aplicar herramientas en apoyo en la evaluación para acciones de vigilancia, prevención y control de </a:t>
                      </a:r>
                      <a:r>
                        <a:rPr lang="es-MX" sz="1200" dirty="0" err="1"/>
                        <a:t>EIs</a:t>
                      </a:r>
                      <a:r>
                        <a:rPr lang="es-MX" sz="1200" dirty="0"/>
                        <a:t> en el marco de las políticas nacionales, regionales e internacionales, los principios éticos (bien común, equidad, respeto hacia las personas y buena gobernanza), y respetando los derechos humanos y la perspectiva de género, de acuerdo a las funciones esenciales de la salud pública.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5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95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89220B44-8B87-5690-E0CC-E227B9CB4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555050"/>
              </p:ext>
            </p:extLst>
          </p:nvPr>
        </p:nvGraphicFramePr>
        <p:xfrm>
          <a:off x="692332" y="1613109"/>
          <a:ext cx="10515600" cy="443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6381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58379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2695427">
                  <a:extLst>
                    <a:ext uri="{9D8B030D-6E8A-4147-A177-3AD203B41FA5}">
                      <a16:colId xmlns:a16="http://schemas.microsoft.com/office/drawing/2014/main" val="2722637447"/>
                    </a:ext>
                  </a:extLst>
                </a:gridCol>
              </a:tblGrid>
              <a:tr h="480370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Competencias específicas</a:t>
                      </a:r>
                      <a:endParaRPr lang="es-MX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</a:t>
                      </a:r>
                      <a:endParaRPr lang="es-MX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Competencias de UD</a:t>
                      </a:r>
                      <a:endParaRPr lang="es-MX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138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Analizar críticamente información técnica y científica de los determinantes biológicos, ambientales, sociales y de gobernanza pertinentes al proceso salud-enfermedad de enfermedades infecciosas en la población en el marco de las políticas nacionales, regionales e internacionales, y procesos de trabajo inter y transdisciplinario, vinculando la salud pública global respetando los derechos humanos y la perspectiva de género.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Vigilancia y control de las enfermedades infecciosas en la población </a:t>
                      </a:r>
                      <a:endParaRPr lang="es-MX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el comportamiento de las enfermedades infecciosas en la población, su vigilancia y control mediante el análisis de la situación global, regional y nacional, 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proponer acciones de mejora.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359671"/>
                  </a:ext>
                </a:extLst>
              </a:tr>
              <a:tr h="1476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Participar en el diseño e implementación de acciones intersectoriales con enfoque ecosistémico (pensamiento sistémico, proceso transdisciplinario, participación social y comunitaria, sustentabilidad, equidad social y de género y conocimiento a la acción) para la vigilancia, la prevención y el control de enfermedades infecciosas en el marco de las políticas nacionales, regionales e internacionales, bajo los principios éticos, desde la perspectiva de género y aportando al desarrollo de las funciones esenciales de la salud pública.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78412"/>
                  </a:ext>
                </a:extLst>
              </a:tr>
              <a:tr h="133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Aplicar herramientas en apoyo en la evaluación para acciones de vigilancia, prevención y control de enfermedades infecciosas en el marco de las políticas nacionales, regionales e internacionales, los principios éticos (bien común, equidad, respeto hacia las personas y buena gobernanza), derechos humanos y perspectiva de género, de acuerdo a las funciones esenciales de la salud pública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77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15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2CC8B2-D72C-4A68-9ACC-D299095FBEBB}"/>
</file>

<file path=customXml/itemProps2.xml><?xml version="1.0" encoding="utf-8"?>
<ds:datastoreItem xmlns:ds="http://schemas.openxmlformats.org/officeDocument/2006/customXml" ds:itemID="{2361202B-BFF8-44E1-A749-5157CB5B43D9}"/>
</file>

<file path=customXml/itemProps3.xml><?xml version="1.0" encoding="utf-8"?>
<ds:datastoreItem xmlns:ds="http://schemas.openxmlformats.org/officeDocument/2006/customXml" ds:itemID="{A7384E19-F3CE-4DC9-AF4E-C79854B79CE8}"/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2240</Words>
  <Application>Microsoft Office PowerPoint</Application>
  <PresentationFormat>Panorámica</PresentationFormat>
  <Paragraphs>116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 Competencias de Ingreso</vt:lpstr>
      <vt:lpstr>Perfil de egreso Competencias de Egreso</vt:lpstr>
      <vt:lpstr>Competencias específicas del área de concentración 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Daniel Sahit Manzur Rodriguez</cp:lastModifiedBy>
  <cp:revision>22</cp:revision>
  <dcterms:created xsi:type="dcterms:W3CDTF">2021-01-22T21:37:47Z</dcterms:created>
  <dcterms:modified xsi:type="dcterms:W3CDTF">2022-11-16T13:02:51Z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