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0" r:id="rId5"/>
    <p:sldId id="264" r:id="rId6"/>
    <p:sldId id="267" r:id="rId7"/>
    <p:sldId id="263" r:id="rId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721"/>
  </p:normalViewPr>
  <p:slideViewPr>
    <p:cSldViewPr snapToGrid="0" snapToObjects="1" showGuides="1">
      <p:cViewPr varScale="1">
        <p:scale>
          <a:sx n="103" d="100"/>
          <a:sy n="103" d="100"/>
        </p:scale>
        <p:origin x="7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47905-18DA-423E-89D1-EC7660D32B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9530150-0BE2-44F4-B339-E19ACC29B364}">
      <dgm:prSet phldrT="[Texto]"/>
      <dgm:spPr/>
      <dgm:t>
        <a:bodyPr/>
        <a:lstStyle/>
        <a:p>
          <a:r>
            <a:rPr lang="es-MX" dirty="0"/>
            <a:t>Monitoreo</a:t>
          </a:r>
        </a:p>
      </dgm:t>
    </dgm:pt>
    <dgm:pt modelId="{1BDED50D-4BB9-496F-A4D0-07EA587E022C}" type="parTrans" cxnId="{FC58207C-0853-4D1E-8412-498CB8F1DFA6}">
      <dgm:prSet/>
      <dgm:spPr/>
      <dgm:t>
        <a:bodyPr/>
        <a:lstStyle/>
        <a:p>
          <a:endParaRPr lang="es-MX"/>
        </a:p>
      </dgm:t>
    </dgm:pt>
    <dgm:pt modelId="{B162D76D-2954-4490-8827-0AEB4D19B3FD}" type="sibTrans" cxnId="{FC58207C-0853-4D1E-8412-498CB8F1DFA6}">
      <dgm:prSet/>
      <dgm:spPr/>
      <dgm:t>
        <a:bodyPr/>
        <a:lstStyle/>
        <a:p>
          <a:endParaRPr lang="es-MX"/>
        </a:p>
      </dgm:t>
    </dgm:pt>
    <dgm:pt modelId="{B608302E-DAD8-4465-BB61-73ECFDC4EB06}">
      <dgm:prSet phldrT="[Texto]"/>
      <dgm:spPr/>
      <dgm:t>
        <a:bodyPr/>
        <a:lstStyle/>
        <a:p>
          <a:r>
            <a:rPr lang="es-MX" dirty="0"/>
            <a:t>Vigilancia y monitoreo</a:t>
          </a:r>
        </a:p>
      </dgm:t>
    </dgm:pt>
    <dgm:pt modelId="{66193800-9062-48E4-8A44-CA130481722E}" type="parTrans" cxnId="{310E63F9-340F-4291-82A9-4009CE42B6C4}">
      <dgm:prSet/>
      <dgm:spPr/>
      <dgm:t>
        <a:bodyPr/>
        <a:lstStyle/>
        <a:p>
          <a:endParaRPr lang="es-MX"/>
        </a:p>
      </dgm:t>
    </dgm:pt>
    <dgm:pt modelId="{AD57833F-EAF4-48D9-BC73-795E5A957695}" type="sibTrans" cxnId="{310E63F9-340F-4291-82A9-4009CE42B6C4}">
      <dgm:prSet/>
      <dgm:spPr/>
      <dgm:t>
        <a:bodyPr/>
        <a:lstStyle/>
        <a:p>
          <a:endParaRPr lang="es-MX"/>
        </a:p>
      </dgm:t>
    </dgm:pt>
    <dgm:pt modelId="{4F272FF5-FCBB-4AE5-9A3E-1845A082E01A}">
      <dgm:prSet phldrT="[Texto]"/>
      <dgm:spPr/>
      <dgm:t>
        <a:bodyPr/>
        <a:lstStyle/>
        <a:p>
          <a:r>
            <a:rPr lang="es-MX" dirty="0"/>
            <a:t>Desarrollo de políticas</a:t>
          </a:r>
        </a:p>
      </dgm:t>
    </dgm:pt>
    <dgm:pt modelId="{4E51ADEB-A95C-4A23-ACF7-7C7380BA864C}" type="parTrans" cxnId="{827300D0-34C2-43ED-B0F5-B749501747D9}">
      <dgm:prSet/>
      <dgm:spPr/>
      <dgm:t>
        <a:bodyPr/>
        <a:lstStyle/>
        <a:p>
          <a:endParaRPr lang="es-MX"/>
        </a:p>
      </dgm:t>
    </dgm:pt>
    <dgm:pt modelId="{A5C8B791-86B4-4435-B1BF-F16E058E0AC5}" type="sibTrans" cxnId="{827300D0-34C2-43ED-B0F5-B749501747D9}">
      <dgm:prSet/>
      <dgm:spPr/>
      <dgm:t>
        <a:bodyPr/>
        <a:lstStyle/>
        <a:p>
          <a:endParaRPr lang="es-MX"/>
        </a:p>
      </dgm:t>
    </dgm:pt>
    <dgm:pt modelId="{4E8676D2-779D-468D-ADEB-6D049345D811}">
      <dgm:prSet phldrT="[Texto]"/>
      <dgm:spPr/>
      <dgm:t>
        <a:bodyPr/>
        <a:lstStyle/>
        <a:p>
          <a:r>
            <a:rPr lang="es-MX" dirty="0"/>
            <a:t>Erradicación Poliomielitis</a:t>
          </a:r>
        </a:p>
      </dgm:t>
    </dgm:pt>
    <dgm:pt modelId="{D8533FF1-99F4-408D-B834-1C145FAED437}" type="parTrans" cxnId="{A900E900-C771-4330-B855-32149CBF0038}">
      <dgm:prSet/>
      <dgm:spPr/>
      <dgm:t>
        <a:bodyPr/>
        <a:lstStyle/>
        <a:p>
          <a:endParaRPr lang="es-MX"/>
        </a:p>
      </dgm:t>
    </dgm:pt>
    <dgm:pt modelId="{BEF0B223-CB01-445D-BA02-043A1421C23A}" type="sibTrans" cxnId="{A900E900-C771-4330-B855-32149CBF0038}">
      <dgm:prSet/>
      <dgm:spPr/>
      <dgm:t>
        <a:bodyPr/>
        <a:lstStyle/>
        <a:p>
          <a:endParaRPr lang="es-MX"/>
        </a:p>
      </dgm:t>
    </dgm:pt>
    <dgm:pt modelId="{A2327B4A-16E8-49C7-9173-829F4757A925}">
      <dgm:prSet phldrT="[Texto]"/>
      <dgm:spPr/>
      <dgm:t>
        <a:bodyPr/>
        <a:lstStyle/>
        <a:p>
          <a:r>
            <a:rPr lang="es-MX" dirty="0"/>
            <a:t>Asignación de recursos</a:t>
          </a:r>
        </a:p>
      </dgm:t>
    </dgm:pt>
    <dgm:pt modelId="{79B2CD45-BB47-41CE-AE91-4F4CC8FBCA89}" type="parTrans" cxnId="{D45F795A-3E9D-4B8C-846C-160B8868B9F0}">
      <dgm:prSet/>
      <dgm:spPr/>
      <dgm:t>
        <a:bodyPr/>
        <a:lstStyle/>
        <a:p>
          <a:endParaRPr lang="es-MX"/>
        </a:p>
      </dgm:t>
    </dgm:pt>
    <dgm:pt modelId="{8BAD9CDA-4843-445B-9758-14FDEB2B0A12}" type="sibTrans" cxnId="{D45F795A-3E9D-4B8C-846C-160B8868B9F0}">
      <dgm:prSet/>
      <dgm:spPr/>
      <dgm:t>
        <a:bodyPr/>
        <a:lstStyle/>
        <a:p>
          <a:endParaRPr lang="es-MX"/>
        </a:p>
      </dgm:t>
    </dgm:pt>
    <dgm:pt modelId="{8D4AE61F-0815-4843-95A2-E3F86133D389}">
      <dgm:prSet phldrT="[Texto]"/>
      <dgm:spPr/>
      <dgm:t>
        <a:bodyPr/>
        <a:lstStyle/>
        <a:p>
          <a:r>
            <a:rPr lang="es-MX" dirty="0"/>
            <a:t>Acceso</a:t>
          </a:r>
        </a:p>
      </dgm:t>
    </dgm:pt>
    <dgm:pt modelId="{8B654F0A-1941-4483-8E6C-EDA4FEAF2729}" type="parTrans" cxnId="{004C3B28-2D5A-4EA1-882D-D205CFB284DA}">
      <dgm:prSet/>
      <dgm:spPr/>
      <dgm:t>
        <a:bodyPr/>
        <a:lstStyle/>
        <a:p>
          <a:endParaRPr lang="es-MX"/>
        </a:p>
      </dgm:t>
    </dgm:pt>
    <dgm:pt modelId="{9FC6226C-8F3C-42FF-AC91-63FBBC1006CD}" type="sibTrans" cxnId="{004C3B28-2D5A-4EA1-882D-D205CFB284DA}">
      <dgm:prSet/>
      <dgm:spPr/>
      <dgm:t>
        <a:bodyPr/>
        <a:lstStyle/>
        <a:p>
          <a:endParaRPr lang="es-MX"/>
        </a:p>
      </dgm:t>
    </dgm:pt>
    <dgm:pt modelId="{D18BA979-3BF5-47A6-9A78-6CD0029E9E75}">
      <dgm:prSet phldrT="[Texto]"/>
      <dgm:spPr/>
      <dgm:t>
        <a:bodyPr/>
        <a:lstStyle/>
        <a:p>
          <a:r>
            <a:rPr lang="es-MX" dirty="0"/>
            <a:t>Programa de vacunación</a:t>
          </a:r>
        </a:p>
      </dgm:t>
    </dgm:pt>
    <dgm:pt modelId="{F5E59B3E-D545-4BC5-8CAD-A2485EC93510}" type="parTrans" cxnId="{87C8C835-8E75-4448-B025-CC3CC22D2790}">
      <dgm:prSet/>
      <dgm:spPr/>
      <dgm:t>
        <a:bodyPr/>
        <a:lstStyle/>
        <a:p>
          <a:endParaRPr lang="es-MX"/>
        </a:p>
      </dgm:t>
    </dgm:pt>
    <dgm:pt modelId="{C9EF189E-1496-44BB-AEE4-18FC34E6EEAD}" type="sibTrans" cxnId="{87C8C835-8E75-4448-B025-CC3CC22D2790}">
      <dgm:prSet/>
      <dgm:spPr/>
      <dgm:t>
        <a:bodyPr/>
        <a:lstStyle/>
        <a:p>
          <a:endParaRPr lang="es-MX"/>
        </a:p>
      </dgm:t>
    </dgm:pt>
    <dgm:pt modelId="{1E515A21-04AE-4074-98B6-AC1497A19050}">
      <dgm:prSet phldrT="[Texto]"/>
      <dgm:spPr/>
      <dgm:t>
        <a:bodyPr/>
        <a:lstStyle/>
        <a:p>
          <a:r>
            <a:rPr lang="es-MX" dirty="0"/>
            <a:t>Tabaquismo</a:t>
          </a:r>
        </a:p>
      </dgm:t>
    </dgm:pt>
    <dgm:pt modelId="{D0E5D379-36C2-4EA5-9E51-4F4B66E92805}" type="parTrans" cxnId="{66445793-D5FA-4634-AC5E-BC982DFCC6E1}">
      <dgm:prSet/>
      <dgm:spPr/>
      <dgm:t>
        <a:bodyPr/>
        <a:lstStyle/>
        <a:p>
          <a:endParaRPr lang="es-MX"/>
        </a:p>
      </dgm:t>
    </dgm:pt>
    <dgm:pt modelId="{94ADF104-8F23-495B-9787-B2A10FBB539A}" type="sibTrans" cxnId="{66445793-D5FA-4634-AC5E-BC982DFCC6E1}">
      <dgm:prSet/>
      <dgm:spPr/>
      <dgm:t>
        <a:bodyPr/>
        <a:lstStyle/>
        <a:p>
          <a:endParaRPr lang="es-MX"/>
        </a:p>
      </dgm:t>
    </dgm:pt>
    <dgm:pt modelId="{6572D6EA-514D-4F28-8036-637F8C013653}">
      <dgm:prSet phldrT="[Texto]"/>
      <dgm:spPr/>
      <dgm:t>
        <a:bodyPr/>
        <a:lstStyle/>
        <a:p>
          <a:r>
            <a:rPr lang="es-MX" dirty="0"/>
            <a:t>Cambio climático</a:t>
          </a:r>
        </a:p>
      </dgm:t>
    </dgm:pt>
    <dgm:pt modelId="{46B55D99-F125-4A9C-869F-3989966C6E76}" type="parTrans" cxnId="{7B338CAA-82E0-40A4-ABEC-F6510374AD24}">
      <dgm:prSet/>
      <dgm:spPr/>
      <dgm:t>
        <a:bodyPr/>
        <a:lstStyle/>
        <a:p>
          <a:endParaRPr lang="es-MX"/>
        </a:p>
      </dgm:t>
    </dgm:pt>
    <dgm:pt modelId="{EEB05D56-BACD-49B8-B25F-8525310AB30B}" type="sibTrans" cxnId="{7B338CAA-82E0-40A4-ABEC-F6510374AD24}">
      <dgm:prSet/>
      <dgm:spPr/>
      <dgm:t>
        <a:bodyPr/>
        <a:lstStyle/>
        <a:p>
          <a:endParaRPr lang="es-MX"/>
        </a:p>
      </dgm:t>
    </dgm:pt>
    <dgm:pt modelId="{E57B5A93-5C63-4548-9B6F-62DF62CB323D}">
      <dgm:prSet phldrT="[Texto]"/>
      <dgm:spPr/>
      <dgm:t>
        <a:bodyPr/>
        <a:lstStyle/>
        <a:p>
          <a:r>
            <a:rPr lang="es-MX" dirty="0" err="1"/>
            <a:t>CaCu</a:t>
          </a:r>
          <a:r>
            <a:rPr lang="es-MX" dirty="0"/>
            <a:t>, Ca mama</a:t>
          </a:r>
        </a:p>
      </dgm:t>
    </dgm:pt>
    <dgm:pt modelId="{91F297A4-0082-4B72-87DF-8977BFDD0DEE}" type="parTrans" cxnId="{5479143E-1ED3-4310-A16B-B1D96CFBEEA4}">
      <dgm:prSet/>
      <dgm:spPr/>
      <dgm:t>
        <a:bodyPr/>
        <a:lstStyle/>
        <a:p>
          <a:endParaRPr lang="es-MX"/>
        </a:p>
      </dgm:t>
    </dgm:pt>
    <dgm:pt modelId="{DB97B416-C17C-4FAD-A0FA-2A276D3D05CB}" type="sibTrans" cxnId="{5479143E-1ED3-4310-A16B-B1D96CFBEEA4}">
      <dgm:prSet/>
      <dgm:spPr/>
      <dgm:t>
        <a:bodyPr/>
        <a:lstStyle/>
        <a:p>
          <a:endParaRPr lang="es-MX"/>
        </a:p>
      </dgm:t>
    </dgm:pt>
    <dgm:pt modelId="{03908C57-8456-42EE-8202-C8774E9312D2}">
      <dgm:prSet phldrT="[Texto]"/>
      <dgm:spPr/>
      <dgm:t>
        <a:bodyPr/>
        <a:lstStyle/>
        <a:p>
          <a:r>
            <a:rPr lang="es-MX" dirty="0"/>
            <a:t>VIH</a:t>
          </a:r>
        </a:p>
      </dgm:t>
    </dgm:pt>
    <dgm:pt modelId="{D9C0ABB7-7BD2-4C03-83DF-B951DFEBB6D8}" type="parTrans" cxnId="{2D412CDF-8C9C-4DEE-9C02-19559AC070A2}">
      <dgm:prSet/>
      <dgm:spPr/>
      <dgm:t>
        <a:bodyPr/>
        <a:lstStyle/>
        <a:p>
          <a:endParaRPr lang="es-MX"/>
        </a:p>
      </dgm:t>
    </dgm:pt>
    <dgm:pt modelId="{1D9F2B45-714F-42B0-9441-1FA509BDB63C}" type="sibTrans" cxnId="{2D412CDF-8C9C-4DEE-9C02-19559AC070A2}">
      <dgm:prSet/>
      <dgm:spPr/>
      <dgm:t>
        <a:bodyPr/>
        <a:lstStyle/>
        <a:p>
          <a:endParaRPr lang="es-MX"/>
        </a:p>
      </dgm:t>
    </dgm:pt>
    <dgm:pt modelId="{E1E32D58-A58A-47A7-9055-4962E4DAA255}">
      <dgm:prSet phldrT="[Texto]"/>
      <dgm:spPr/>
      <dgm:t>
        <a:bodyPr/>
        <a:lstStyle/>
        <a:p>
          <a:r>
            <a:rPr lang="es-MX" dirty="0"/>
            <a:t>Control de vectores</a:t>
          </a:r>
        </a:p>
      </dgm:t>
    </dgm:pt>
    <dgm:pt modelId="{B9D4043C-B5FE-4C03-AD88-2D4430CD0228}" type="parTrans" cxnId="{D3AC29D4-C9B5-4F5E-9B45-97F078DDDF16}">
      <dgm:prSet/>
      <dgm:spPr/>
      <dgm:t>
        <a:bodyPr/>
        <a:lstStyle/>
        <a:p>
          <a:endParaRPr lang="es-MX"/>
        </a:p>
      </dgm:t>
    </dgm:pt>
    <dgm:pt modelId="{28B978F6-0E46-4FD1-B2E5-A9F572AFC813}" type="sibTrans" cxnId="{D3AC29D4-C9B5-4F5E-9B45-97F078DDDF16}">
      <dgm:prSet/>
      <dgm:spPr/>
      <dgm:t>
        <a:bodyPr/>
        <a:lstStyle/>
        <a:p>
          <a:endParaRPr lang="es-MX"/>
        </a:p>
      </dgm:t>
    </dgm:pt>
    <dgm:pt modelId="{F88F104D-608E-4D4C-92F5-20C41C0090EF}">
      <dgm:prSet phldrT="[Texto]"/>
      <dgm:spPr/>
      <dgm:t>
        <a:bodyPr/>
        <a:lstStyle/>
        <a:p>
          <a:r>
            <a:rPr lang="es-MX"/>
            <a:t>Bebidas </a:t>
          </a:r>
          <a:r>
            <a:rPr lang="es-MX" dirty="0"/>
            <a:t>azucaradas</a:t>
          </a:r>
        </a:p>
      </dgm:t>
    </dgm:pt>
    <dgm:pt modelId="{9AEDA573-C95A-452F-AD2D-8832F6FBD4E9}" type="parTrans" cxnId="{80975183-3EC2-4396-9D84-30D05AF631D8}">
      <dgm:prSet/>
      <dgm:spPr/>
      <dgm:t>
        <a:bodyPr/>
        <a:lstStyle/>
        <a:p>
          <a:endParaRPr lang="es-MX"/>
        </a:p>
      </dgm:t>
    </dgm:pt>
    <dgm:pt modelId="{B44BD3C2-7BA4-4F4D-91D2-DFDAEC1C1D89}" type="sibTrans" cxnId="{80975183-3EC2-4396-9D84-30D05AF631D8}">
      <dgm:prSet/>
      <dgm:spPr/>
      <dgm:t>
        <a:bodyPr/>
        <a:lstStyle/>
        <a:p>
          <a:endParaRPr lang="es-MX"/>
        </a:p>
      </dgm:t>
    </dgm:pt>
    <dgm:pt modelId="{CF9170F9-06CF-4C15-9D5F-9BD97EC53EC6}">
      <dgm:prSet/>
      <dgm:spPr/>
      <dgm:t>
        <a:bodyPr/>
        <a:lstStyle/>
        <a:p>
          <a:r>
            <a:rPr lang="es-MX" dirty="0"/>
            <a:t>Vigilancia, control y gestión de riesgos</a:t>
          </a:r>
        </a:p>
      </dgm:t>
    </dgm:pt>
    <dgm:pt modelId="{BD9CB076-229E-4657-A1AC-819FB7FC3AC4}" type="parTrans" cxnId="{C8302C8F-DFD9-41FE-B2D8-1AACB239B3A8}">
      <dgm:prSet/>
      <dgm:spPr/>
      <dgm:t>
        <a:bodyPr/>
        <a:lstStyle/>
        <a:p>
          <a:endParaRPr lang="es-MX"/>
        </a:p>
      </dgm:t>
    </dgm:pt>
    <dgm:pt modelId="{FCD0F524-B2CF-4AB3-A4FB-D15D9CC99A1F}" type="sibTrans" cxnId="{C8302C8F-DFD9-41FE-B2D8-1AACB239B3A8}">
      <dgm:prSet/>
      <dgm:spPr/>
      <dgm:t>
        <a:bodyPr/>
        <a:lstStyle/>
        <a:p>
          <a:endParaRPr lang="es-MX"/>
        </a:p>
      </dgm:t>
    </dgm:pt>
    <dgm:pt modelId="{5A38770E-6102-44E2-814D-8D0A5EAFF038}">
      <dgm:prSet/>
      <dgm:spPr/>
      <dgm:t>
        <a:bodyPr/>
        <a:lstStyle/>
        <a:p>
          <a:r>
            <a:rPr lang="es-MX" dirty="0"/>
            <a:t>Evaluación en salud</a:t>
          </a:r>
        </a:p>
      </dgm:t>
    </dgm:pt>
    <dgm:pt modelId="{4E6E7B13-ABD1-46EA-8954-FA1D09A3136E}" type="parTrans" cxnId="{D51D422F-AB40-477C-96F2-5481C83D980D}">
      <dgm:prSet/>
      <dgm:spPr/>
      <dgm:t>
        <a:bodyPr/>
        <a:lstStyle/>
        <a:p>
          <a:endParaRPr lang="es-MX"/>
        </a:p>
      </dgm:t>
    </dgm:pt>
    <dgm:pt modelId="{F0C7DF6B-12EC-43BB-B0C0-DC3B9D6DED0A}" type="sibTrans" cxnId="{D51D422F-AB40-477C-96F2-5481C83D980D}">
      <dgm:prSet/>
      <dgm:spPr/>
      <dgm:t>
        <a:bodyPr/>
        <a:lstStyle/>
        <a:p>
          <a:endParaRPr lang="es-MX"/>
        </a:p>
      </dgm:t>
    </dgm:pt>
    <dgm:pt modelId="{244D7EC5-CBCD-49B8-8FAE-B85429555B40}">
      <dgm:prSet/>
      <dgm:spPr/>
      <dgm:t>
        <a:bodyPr/>
        <a:lstStyle/>
        <a:p>
          <a:r>
            <a:rPr lang="es-MX" dirty="0"/>
            <a:t>Investigación en salud</a:t>
          </a:r>
        </a:p>
      </dgm:t>
    </dgm:pt>
    <dgm:pt modelId="{702C61FE-A3B9-49FF-9CEF-53A8B0B64CB0}" type="parTrans" cxnId="{571BF68C-DB3D-43DA-BFDA-6021D081B851}">
      <dgm:prSet/>
      <dgm:spPr/>
      <dgm:t>
        <a:bodyPr/>
        <a:lstStyle/>
        <a:p>
          <a:endParaRPr lang="es-MX"/>
        </a:p>
      </dgm:t>
    </dgm:pt>
    <dgm:pt modelId="{369EA387-07D8-4EDA-9FC7-3885D7237433}" type="sibTrans" cxnId="{571BF68C-DB3D-43DA-BFDA-6021D081B851}">
      <dgm:prSet/>
      <dgm:spPr/>
      <dgm:t>
        <a:bodyPr/>
        <a:lstStyle/>
        <a:p>
          <a:endParaRPr lang="es-MX"/>
        </a:p>
      </dgm:t>
    </dgm:pt>
    <dgm:pt modelId="{86DC62D7-817B-42B6-BDF5-A95DFCEF7F55}">
      <dgm:prSet phldrT="[Texto]"/>
      <dgm:spPr/>
      <dgm:t>
        <a:bodyPr/>
        <a:lstStyle/>
        <a:p>
          <a:r>
            <a:rPr lang="es-MX" dirty="0"/>
            <a:t>Recursos Humanos</a:t>
          </a:r>
        </a:p>
      </dgm:t>
    </dgm:pt>
    <dgm:pt modelId="{46538F27-B5F8-4E9F-A047-200F74C14EED}" type="parTrans" cxnId="{ED016CB9-BECF-42A3-B3D7-1559EB673D2D}">
      <dgm:prSet/>
      <dgm:spPr/>
      <dgm:t>
        <a:bodyPr/>
        <a:lstStyle/>
        <a:p>
          <a:endParaRPr lang="es-MX"/>
        </a:p>
      </dgm:t>
    </dgm:pt>
    <dgm:pt modelId="{83C91AE0-AB96-42E9-BA25-80BE8B61ECE5}" type="sibTrans" cxnId="{ED016CB9-BECF-42A3-B3D7-1559EB673D2D}">
      <dgm:prSet/>
      <dgm:spPr/>
      <dgm:t>
        <a:bodyPr/>
        <a:lstStyle/>
        <a:p>
          <a:endParaRPr lang="es-MX"/>
        </a:p>
      </dgm:t>
    </dgm:pt>
    <dgm:pt modelId="{6C79B496-4CE2-4A0D-9759-13E6D70C0492}">
      <dgm:prSet/>
      <dgm:spPr/>
      <dgm:t>
        <a:bodyPr/>
        <a:lstStyle/>
        <a:p>
          <a:r>
            <a:rPr lang="es-MX" dirty="0"/>
            <a:t>Capacitación e incentivos a personal operativo</a:t>
          </a:r>
        </a:p>
      </dgm:t>
    </dgm:pt>
    <dgm:pt modelId="{E00C79DC-2A96-478C-A4A9-7A78C8D2655B}" type="parTrans" cxnId="{6F186FC7-F29F-4144-8164-01A8EEAB8649}">
      <dgm:prSet/>
      <dgm:spPr/>
      <dgm:t>
        <a:bodyPr/>
        <a:lstStyle/>
        <a:p>
          <a:endParaRPr lang="es-MX"/>
        </a:p>
      </dgm:t>
    </dgm:pt>
    <dgm:pt modelId="{DA825463-0C49-4580-B36C-B867CC10755E}" type="sibTrans" cxnId="{6F186FC7-F29F-4144-8164-01A8EEAB8649}">
      <dgm:prSet/>
      <dgm:spPr/>
      <dgm:t>
        <a:bodyPr/>
        <a:lstStyle/>
        <a:p>
          <a:endParaRPr lang="es-MX"/>
        </a:p>
      </dgm:t>
    </dgm:pt>
    <dgm:pt modelId="{2CBD2D33-42A1-4BE8-B283-1F1674F23B5C}">
      <dgm:prSet/>
      <dgm:spPr/>
      <dgm:t>
        <a:bodyPr/>
        <a:lstStyle/>
        <a:p>
          <a:r>
            <a:rPr lang="es-MX" dirty="0"/>
            <a:t>Capacitación a distancia. </a:t>
          </a:r>
        </a:p>
      </dgm:t>
    </dgm:pt>
    <dgm:pt modelId="{DA74B27A-7318-4E80-8D12-9BE6BBFE3C60}" type="parTrans" cxnId="{E8EE8488-715F-40D1-A094-5DD6360EAFBF}">
      <dgm:prSet/>
      <dgm:spPr/>
      <dgm:t>
        <a:bodyPr/>
        <a:lstStyle/>
        <a:p>
          <a:endParaRPr lang="es-MX"/>
        </a:p>
      </dgm:t>
    </dgm:pt>
    <dgm:pt modelId="{100A63C3-A833-4B98-88D0-FEED6AB67E08}" type="sibTrans" cxnId="{E8EE8488-715F-40D1-A094-5DD6360EAFBF}">
      <dgm:prSet/>
      <dgm:spPr/>
      <dgm:t>
        <a:bodyPr/>
        <a:lstStyle/>
        <a:p>
          <a:endParaRPr lang="es-MX"/>
        </a:p>
      </dgm:t>
    </dgm:pt>
    <dgm:pt modelId="{5C9E05EC-4CE3-41C4-ACD3-87247885B18C}">
      <dgm:prSet/>
      <dgm:spPr/>
      <dgm:t>
        <a:bodyPr/>
        <a:lstStyle/>
        <a:p>
          <a:r>
            <a:rPr lang="es-MX" dirty="0"/>
            <a:t>Medicamentos y otras tecnologías</a:t>
          </a:r>
        </a:p>
      </dgm:t>
    </dgm:pt>
    <dgm:pt modelId="{C5B3BDB7-F84F-41C4-9F90-63EC5937ADB4}" type="parTrans" cxnId="{B270DF62-1BC9-47ED-883C-A95775C31058}">
      <dgm:prSet/>
      <dgm:spPr/>
      <dgm:t>
        <a:bodyPr/>
        <a:lstStyle/>
        <a:p>
          <a:endParaRPr lang="es-MX"/>
        </a:p>
      </dgm:t>
    </dgm:pt>
    <dgm:pt modelId="{60E9D013-1281-4C02-8604-2B535035D9E0}" type="sibTrans" cxnId="{B270DF62-1BC9-47ED-883C-A95775C31058}">
      <dgm:prSet/>
      <dgm:spPr/>
      <dgm:t>
        <a:bodyPr/>
        <a:lstStyle/>
        <a:p>
          <a:endParaRPr lang="es-MX"/>
        </a:p>
      </dgm:t>
    </dgm:pt>
    <dgm:pt modelId="{0EA271D3-B2E1-483D-BFE4-C537EB6F4B79}">
      <dgm:prSet/>
      <dgm:spPr/>
      <dgm:t>
        <a:bodyPr/>
        <a:lstStyle/>
        <a:p>
          <a:r>
            <a:rPr lang="es-MX" dirty="0"/>
            <a:t>Vacunas </a:t>
          </a:r>
        </a:p>
      </dgm:t>
    </dgm:pt>
    <dgm:pt modelId="{A3B581C9-9C4D-4B96-B4A6-3BA93D674314}" type="parTrans" cxnId="{F4C479FD-8D32-4013-8DDB-EF6406BAFFC0}">
      <dgm:prSet/>
      <dgm:spPr/>
      <dgm:t>
        <a:bodyPr/>
        <a:lstStyle/>
        <a:p>
          <a:endParaRPr lang="es-MX"/>
        </a:p>
      </dgm:t>
    </dgm:pt>
    <dgm:pt modelId="{BA594468-2863-4AE2-AAAB-2D74BDEAB9E4}" type="sibTrans" cxnId="{F4C479FD-8D32-4013-8DDB-EF6406BAFFC0}">
      <dgm:prSet/>
      <dgm:spPr/>
      <dgm:t>
        <a:bodyPr/>
        <a:lstStyle/>
        <a:p>
          <a:endParaRPr lang="es-MX"/>
        </a:p>
      </dgm:t>
    </dgm:pt>
    <dgm:pt modelId="{A36D7679-4679-47BC-82FB-2BC88CDC7E97}">
      <dgm:prSet/>
      <dgm:spPr/>
      <dgm:t>
        <a:bodyPr/>
        <a:lstStyle/>
        <a:p>
          <a:r>
            <a:rPr lang="es-MX"/>
            <a:t>Regulación sanitaria</a:t>
          </a:r>
        </a:p>
      </dgm:t>
    </dgm:pt>
    <dgm:pt modelId="{88FF6536-2949-4575-96E4-254279121602}" type="parTrans" cxnId="{AB1664BE-62CA-44D4-9138-1C3F2DE9013E}">
      <dgm:prSet/>
      <dgm:spPr/>
      <dgm:t>
        <a:bodyPr/>
        <a:lstStyle/>
        <a:p>
          <a:endParaRPr lang="es-MX"/>
        </a:p>
      </dgm:t>
    </dgm:pt>
    <dgm:pt modelId="{38ABD493-B917-4197-9D43-6B78FB63F837}" type="sibTrans" cxnId="{AB1664BE-62CA-44D4-9138-1C3F2DE9013E}">
      <dgm:prSet/>
      <dgm:spPr/>
      <dgm:t>
        <a:bodyPr/>
        <a:lstStyle/>
        <a:p>
          <a:endParaRPr lang="es-MX"/>
        </a:p>
      </dgm:t>
    </dgm:pt>
    <dgm:pt modelId="{C23EADBF-19FD-410C-9738-A186ACEAFADE}">
      <dgm:prSet/>
      <dgm:spPr/>
      <dgm:t>
        <a:bodyPr/>
        <a:lstStyle/>
        <a:p>
          <a:r>
            <a:rPr lang="es-MX" dirty="0"/>
            <a:t>COVID, estrategia de atención: reconversión, vacunación. </a:t>
          </a:r>
        </a:p>
      </dgm:t>
    </dgm:pt>
    <dgm:pt modelId="{328BBD96-6EBF-43C5-AADA-B29401603D4B}" type="parTrans" cxnId="{9A333563-B5E2-4CAF-B9D1-CBD73E56F234}">
      <dgm:prSet/>
      <dgm:spPr/>
      <dgm:t>
        <a:bodyPr/>
        <a:lstStyle/>
        <a:p>
          <a:endParaRPr lang="es-MX"/>
        </a:p>
      </dgm:t>
    </dgm:pt>
    <dgm:pt modelId="{05265ADD-F60F-4616-8E5C-F20C269CAC5E}" type="sibTrans" cxnId="{9A333563-B5E2-4CAF-B9D1-CBD73E56F234}">
      <dgm:prSet/>
      <dgm:spPr/>
      <dgm:t>
        <a:bodyPr/>
        <a:lstStyle/>
        <a:p>
          <a:endParaRPr lang="es-MX"/>
        </a:p>
      </dgm:t>
    </dgm:pt>
    <dgm:pt modelId="{6FCC06D3-9C8E-4543-A98E-59A3F9E9FB8D}">
      <dgm:prSet/>
      <dgm:spPr/>
      <dgm:t>
        <a:bodyPr/>
        <a:lstStyle/>
        <a:p>
          <a:r>
            <a:rPr lang="es-MX" dirty="0"/>
            <a:t>Promoción de la salud en enfermedades crónicas, nutrición. </a:t>
          </a:r>
        </a:p>
      </dgm:t>
    </dgm:pt>
    <dgm:pt modelId="{CAB105F9-6A19-4047-B33F-F4FAA27BDEFA}" type="parTrans" cxnId="{C58CEBB4-38C5-4886-9991-C0465F0E6151}">
      <dgm:prSet/>
      <dgm:spPr/>
      <dgm:t>
        <a:bodyPr/>
        <a:lstStyle/>
        <a:p>
          <a:endParaRPr lang="es-MX"/>
        </a:p>
      </dgm:t>
    </dgm:pt>
    <dgm:pt modelId="{D9A3F554-AD11-4994-9E80-2740C341AE60}" type="sibTrans" cxnId="{C58CEBB4-38C5-4886-9991-C0465F0E6151}">
      <dgm:prSet/>
      <dgm:spPr/>
      <dgm:t>
        <a:bodyPr/>
        <a:lstStyle/>
        <a:p>
          <a:endParaRPr lang="es-MX"/>
        </a:p>
      </dgm:t>
    </dgm:pt>
    <dgm:pt modelId="{1A0A748A-BC61-48E9-B93D-ED4EEFF2CA68}">
      <dgm:prSet/>
      <dgm:spPr/>
      <dgm:t>
        <a:bodyPr/>
        <a:lstStyle/>
        <a:p>
          <a:r>
            <a:rPr lang="es-MX" dirty="0"/>
            <a:t>Escuelas saludables </a:t>
          </a:r>
        </a:p>
      </dgm:t>
    </dgm:pt>
    <dgm:pt modelId="{4FA639E8-B50D-4399-A0F8-CE0E45A43D0B}" type="parTrans" cxnId="{B8151E24-6B58-43BD-9100-F71C08107AA1}">
      <dgm:prSet/>
      <dgm:spPr/>
      <dgm:t>
        <a:bodyPr/>
        <a:lstStyle/>
        <a:p>
          <a:endParaRPr lang="es-MX"/>
        </a:p>
      </dgm:t>
    </dgm:pt>
    <dgm:pt modelId="{D23C62FE-FBDB-46CB-BE40-52FEE5BE1E84}" type="sibTrans" cxnId="{B8151E24-6B58-43BD-9100-F71C08107AA1}">
      <dgm:prSet/>
      <dgm:spPr/>
      <dgm:t>
        <a:bodyPr/>
        <a:lstStyle/>
        <a:p>
          <a:endParaRPr lang="es-MX"/>
        </a:p>
      </dgm:t>
    </dgm:pt>
    <dgm:pt modelId="{6889CA84-30EC-416A-8480-5096F43AB16E}">
      <dgm:prSet/>
      <dgm:spPr/>
      <dgm:t>
        <a:bodyPr/>
        <a:lstStyle/>
        <a:p>
          <a:r>
            <a:rPr lang="es-MX"/>
            <a:t>Salud animal</a:t>
          </a:r>
        </a:p>
      </dgm:t>
    </dgm:pt>
    <dgm:pt modelId="{9777A659-CEA1-4038-BB6E-1CA511A456F0}" type="parTrans" cxnId="{C06E42D9-3B4B-40DA-A1EE-EC9D90411408}">
      <dgm:prSet/>
      <dgm:spPr/>
      <dgm:t>
        <a:bodyPr/>
        <a:lstStyle/>
        <a:p>
          <a:endParaRPr lang="es-MX"/>
        </a:p>
      </dgm:t>
    </dgm:pt>
    <dgm:pt modelId="{9007557B-5929-44FB-A33C-92D7665C113E}" type="sibTrans" cxnId="{C06E42D9-3B4B-40DA-A1EE-EC9D90411408}">
      <dgm:prSet/>
      <dgm:spPr/>
      <dgm:t>
        <a:bodyPr/>
        <a:lstStyle/>
        <a:p>
          <a:endParaRPr lang="es-MX"/>
        </a:p>
      </dgm:t>
    </dgm:pt>
    <dgm:pt modelId="{49A76EB6-BA1B-4CD8-ADEE-132E089DE241}">
      <dgm:prSet/>
      <dgm:spPr/>
      <dgm:t>
        <a:bodyPr/>
        <a:lstStyle/>
        <a:p>
          <a:r>
            <a:rPr lang="es-MX"/>
            <a:t>Salud ambiental</a:t>
          </a:r>
        </a:p>
      </dgm:t>
    </dgm:pt>
    <dgm:pt modelId="{813BF4D3-71B3-4577-8EBD-9528DCAE4965}" type="parTrans" cxnId="{BCFA2222-2188-4B96-A1D0-ECF4FD188D1E}">
      <dgm:prSet/>
      <dgm:spPr/>
      <dgm:t>
        <a:bodyPr/>
        <a:lstStyle/>
        <a:p>
          <a:endParaRPr lang="es-MX"/>
        </a:p>
      </dgm:t>
    </dgm:pt>
    <dgm:pt modelId="{D9900D13-92D0-4629-801B-83898C0D12D9}" type="sibTrans" cxnId="{BCFA2222-2188-4B96-A1D0-ECF4FD188D1E}">
      <dgm:prSet/>
      <dgm:spPr/>
      <dgm:t>
        <a:bodyPr/>
        <a:lstStyle/>
        <a:p>
          <a:endParaRPr lang="es-MX"/>
        </a:p>
      </dgm:t>
    </dgm:pt>
    <dgm:pt modelId="{6DC9D6B4-F091-444C-9BFB-54E665F4128C}" type="pres">
      <dgm:prSet presAssocID="{67347905-18DA-423E-89D1-EC7660D32B5A}" presName="Name0" presStyleCnt="0">
        <dgm:presLayoutVars>
          <dgm:dir/>
          <dgm:animLvl val="lvl"/>
          <dgm:resizeHandles val="exact"/>
        </dgm:presLayoutVars>
      </dgm:prSet>
      <dgm:spPr/>
    </dgm:pt>
    <dgm:pt modelId="{E95CFFA8-19DD-4007-A326-74744D1A2F6E}" type="pres">
      <dgm:prSet presAssocID="{39530150-0BE2-44F4-B339-E19ACC29B364}" presName="composite" presStyleCnt="0"/>
      <dgm:spPr/>
    </dgm:pt>
    <dgm:pt modelId="{41635778-EA5F-499C-80B2-DD5201DDF580}" type="pres">
      <dgm:prSet presAssocID="{39530150-0BE2-44F4-B339-E19ACC29B36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9655B7D-0F27-40FE-955D-C5C8AA54108B}" type="pres">
      <dgm:prSet presAssocID="{39530150-0BE2-44F4-B339-E19ACC29B364}" presName="desTx" presStyleLbl="alignAccFollowNode1" presStyleIdx="0" presStyleCnt="4">
        <dgm:presLayoutVars>
          <dgm:bulletEnabled val="1"/>
        </dgm:presLayoutVars>
      </dgm:prSet>
      <dgm:spPr/>
    </dgm:pt>
    <dgm:pt modelId="{371187BE-7930-4EB0-8EA9-FD0D83C0A15A}" type="pres">
      <dgm:prSet presAssocID="{B162D76D-2954-4490-8827-0AEB4D19B3FD}" presName="space" presStyleCnt="0"/>
      <dgm:spPr/>
    </dgm:pt>
    <dgm:pt modelId="{09623C43-C26E-4F86-9821-B9E9F71A7748}" type="pres">
      <dgm:prSet presAssocID="{4F272FF5-FCBB-4AE5-9A3E-1845A082E01A}" presName="composite" presStyleCnt="0"/>
      <dgm:spPr/>
    </dgm:pt>
    <dgm:pt modelId="{2AAE066F-40A6-41B6-B873-03DF8CB49667}" type="pres">
      <dgm:prSet presAssocID="{4F272FF5-FCBB-4AE5-9A3E-1845A082E01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CB48E74-BAF8-447D-AF02-09B32100DC50}" type="pres">
      <dgm:prSet presAssocID="{4F272FF5-FCBB-4AE5-9A3E-1845A082E01A}" presName="desTx" presStyleLbl="alignAccFollowNode1" presStyleIdx="1" presStyleCnt="4">
        <dgm:presLayoutVars>
          <dgm:bulletEnabled val="1"/>
        </dgm:presLayoutVars>
      </dgm:prSet>
      <dgm:spPr/>
    </dgm:pt>
    <dgm:pt modelId="{61D27923-0476-4466-9BD8-CB557751576B}" type="pres">
      <dgm:prSet presAssocID="{A5C8B791-86B4-4435-B1BF-F16E058E0AC5}" presName="space" presStyleCnt="0"/>
      <dgm:spPr/>
    </dgm:pt>
    <dgm:pt modelId="{1CDD8409-8B96-4D69-9686-38D7DECB8418}" type="pres">
      <dgm:prSet presAssocID="{A2327B4A-16E8-49C7-9173-829F4757A925}" presName="composite" presStyleCnt="0"/>
      <dgm:spPr/>
    </dgm:pt>
    <dgm:pt modelId="{3A6FF892-34DD-45BC-A84D-9DDD3C6D7FBD}" type="pres">
      <dgm:prSet presAssocID="{A2327B4A-16E8-49C7-9173-829F4757A92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2AE6EE3-579A-43A6-9E23-70D73196C0C7}" type="pres">
      <dgm:prSet presAssocID="{A2327B4A-16E8-49C7-9173-829F4757A925}" presName="desTx" presStyleLbl="alignAccFollowNode1" presStyleIdx="2" presStyleCnt="4">
        <dgm:presLayoutVars>
          <dgm:bulletEnabled val="1"/>
        </dgm:presLayoutVars>
      </dgm:prSet>
      <dgm:spPr/>
    </dgm:pt>
    <dgm:pt modelId="{C6EB9533-542D-4FF9-89DE-7DC2CB0A2D4C}" type="pres">
      <dgm:prSet presAssocID="{8BAD9CDA-4843-445B-9758-14FDEB2B0A12}" presName="space" presStyleCnt="0"/>
      <dgm:spPr/>
    </dgm:pt>
    <dgm:pt modelId="{98E6F2C6-81B3-4E8E-A7DE-42DC352F270C}" type="pres">
      <dgm:prSet presAssocID="{8D4AE61F-0815-4843-95A2-E3F86133D389}" presName="composite" presStyleCnt="0"/>
      <dgm:spPr/>
    </dgm:pt>
    <dgm:pt modelId="{EEBC81BC-6297-47F8-A13C-BCEF774E1CE1}" type="pres">
      <dgm:prSet presAssocID="{8D4AE61F-0815-4843-95A2-E3F86133D38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FDD5675-E24C-4207-9C49-8B6E735F1724}" type="pres">
      <dgm:prSet presAssocID="{8D4AE61F-0815-4843-95A2-E3F86133D38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900E900-C771-4330-B855-32149CBF0038}" srcId="{4F272FF5-FCBB-4AE5-9A3E-1845A082E01A}" destId="{4E8676D2-779D-468D-ADEB-6D049345D811}" srcOrd="0" destOrd="0" parTransId="{D8533FF1-99F4-408D-B834-1C145FAED437}" sibTransId="{BEF0B223-CB01-445D-BA02-043A1421C23A}"/>
    <dgm:cxn modelId="{9EBCC303-FA4F-4537-838D-D105995E6432}" type="presOf" srcId="{A36D7679-4679-47BC-82FB-2BC88CDC7E97}" destId="{82AE6EE3-579A-43A6-9E23-70D73196C0C7}" srcOrd="0" destOrd="5" presId="urn:microsoft.com/office/officeart/2005/8/layout/hList1"/>
    <dgm:cxn modelId="{4D540B15-EBFB-4052-8AE7-1991C5780E96}" type="presOf" srcId="{67347905-18DA-423E-89D1-EC7660D32B5A}" destId="{6DC9D6B4-F091-444C-9BFB-54E665F4128C}" srcOrd="0" destOrd="0" presId="urn:microsoft.com/office/officeart/2005/8/layout/hList1"/>
    <dgm:cxn modelId="{BCFA2222-2188-4B96-A1D0-ECF4FD188D1E}" srcId="{8D4AE61F-0815-4843-95A2-E3F86133D389}" destId="{49A76EB6-BA1B-4CD8-ADEE-132E089DE241}" srcOrd="5" destOrd="0" parTransId="{813BF4D3-71B3-4577-8EBD-9528DCAE4965}" sibTransId="{D9900D13-92D0-4629-801B-83898C0D12D9}"/>
    <dgm:cxn modelId="{B8151E24-6B58-43BD-9100-F71C08107AA1}" srcId="{8D4AE61F-0815-4843-95A2-E3F86133D389}" destId="{1A0A748A-BC61-48E9-B93D-ED4EEFF2CA68}" srcOrd="3" destOrd="0" parTransId="{4FA639E8-B50D-4399-A0F8-CE0E45A43D0B}" sibTransId="{D23C62FE-FBDB-46CB-BE40-52FEE5BE1E84}"/>
    <dgm:cxn modelId="{36382B27-FE50-456C-8FF6-7F4C0CD532EB}" type="presOf" srcId="{5C9E05EC-4CE3-41C4-ACD3-87247885B18C}" destId="{82AE6EE3-579A-43A6-9E23-70D73196C0C7}" srcOrd="0" destOrd="3" presId="urn:microsoft.com/office/officeart/2005/8/layout/hList1"/>
    <dgm:cxn modelId="{84BA6227-DA35-4A21-BF26-1E834D92BC21}" type="presOf" srcId="{6572D6EA-514D-4F28-8036-637F8C013653}" destId="{3CB48E74-BAF8-447D-AF02-09B32100DC50}" srcOrd="0" destOrd="2" presId="urn:microsoft.com/office/officeart/2005/8/layout/hList1"/>
    <dgm:cxn modelId="{3E251A28-8051-4655-8B1F-C982A632C29D}" type="presOf" srcId="{0EA271D3-B2E1-483D-BFE4-C537EB6F4B79}" destId="{82AE6EE3-579A-43A6-9E23-70D73196C0C7}" srcOrd="0" destOrd="4" presId="urn:microsoft.com/office/officeart/2005/8/layout/hList1"/>
    <dgm:cxn modelId="{004C3B28-2D5A-4EA1-882D-D205CFB284DA}" srcId="{67347905-18DA-423E-89D1-EC7660D32B5A}" destId="{8D4AE61F-0815-4843-95A2-E3F86133D389}" srcOrd="3" destOrd="0" parTransId="{8B654F0A-1941-4483-8E6C-EDA4FEAF2729}" sibTransId="{9FC6226C-8F3C-42FF-AC91-63FBBC1006CD}"/>
    <dgm:cxn modelId="{D51D422F-AB40-477C-96F2-5481C83D980D}" srcId="{39530150-0BE2-44F4-B339-E19ACC29B364}" destId="{5A38770E-6102-44E2-814D-8D0A5EAFF038}" srcOrd="2" destOrd="0" parTransId="{4E6E7B13-ABD1-46EA-8954-FA1D09A3136E}" sibTransId="{F0C7DF6B-12EC-43BB-B0C0-DC3B9D6DED0A}"/>
    <dgm:cxn modelId="{87C8C835-8E75-4448-B025-CC3CC22D2790}" srcId="{8D4AE61F-0815-4843-95A2-E3F86133D389}" destId="{D18BA979-3BF5-47A6-9A78-6CD0029E9E75}" srcOrd="0" destOrd="0" parTransId="{F5E59B3E-D545-4BC5-8CAD-A2485EC93510}" sibTransId="{C9EF189E-1496-44BB-AEE4-18FC34E6EEAD}"/>
    <dgm:cxn modelId="{306AAC39-2C08-4CF4-81D6-1EC54D80C010}" type="presOf" srcId="{49A76EB6-BA1B-4CD8-ADEE-132E089DE241}" destId="{9FDD5675-E24C-4207-9C49-8B6E735F1724}" srcOrd="0" destOrd="5" presId="urn:microsoft.com/office/officeart/2005/8/layout/hList1"/>
    <dgm:cxn modelId="{A4F6633B-AC14-49E8-BA60-DC463D8236FD}" type="presOf" srcId="{A2327B4A-16E8-49C7-9173-829F4757A925}" destId="{3A6FF892-34DD-45BC-A84D-9DDD3C6D7FBD}" srcOrd="0" destOrd="0" presId="urn:microsoft.com/office/officeart/2005/8/layout/hList1"/>
    <dgm:cxn modelId="{5479143E-1ED3-4310-A16B-B1D96CFBEEA4}" srcId="{4F272FF5-FCBB-4AE5-9A3E-1845A082E01A}" destId="{E57B5A93-5C63-4548-9B6F-62DF62CB323D}" srcOrd="4" destOrd="0" parTransId="{91F297A4-0082-4B72-87DF-8977BFDD0DEE}" sibTransId="{DB97B416-C17C-4FAD-A0FA-2A276D3D05CB}"/>
    <dgm:cxn modelId="{97A1D65F-5D01-4BE0-82E5-E7A07379D5A8}" type="presOf" srcId="{5A38770E-6102-44E2-814D-8D0A5EAFF038}" destId="{A9655B7D-0F27-40FE-955D-C5C8AA54108B}" srcOrd="0" destOrd="2" presId="urn:microsoft.com/office/officeart/2005/8/layout/hList1"/>
    <dgm:cxn modelId="{B270DF62-1BC9-47ED-883C-A95775C31058}" srcId="{A2327B4A-16E8-49C7-9173-829F4757A925}" destId="{5C9E05EC-4CE3-41C4-ACD3-87247885B18C}" srcOrd="3" destOrd="0" parTransId="{C5B3BDB7-F84F-41C4-9F90-63EC5937ADB4}" sibTransId="{60E9D013-1281-4C02-8604-2B535035D9E0}"/>
    <dgm:cxn modelId="{9A333563-B5E2-4CAF-B9D1-CBD73E56F234}" srcId="{8D4AE61F-0815-4843-95A2-E3F86133D389}" destId="{C23EADBF-19FD-410C-9738-A186ACEAFADE}" srcOrd="1" destOrd="0" parTransId="{328BBD96-6EBF-43C5-AADA-B29401603D4B}" sibTransId="{05265ADD-F60F-4616-8E5C-F20C269CAC5E}"/>
    <dgm:cxn modelId="{68917844-F14A-4FD2-A7B7-C7FA8F111546}" type="presOf" srcId="{8D4AE61F-0815-4843-95A2-E3F86133D389}" destId="{EEBC81BC-6297-47F8-A13C-BCEF774E1CE1}" srcOrd="0" destOrd="0" presId="urn:microsoft.com/office/officeart/2005/8/layout/hList1"/>
    <dgm:cxn modelId="{968D8B46-FEC4-43D2-9EFA-010DB2A29C63}" type="presOf" srcId="{1A0A748A-BC61-48E9-B93D-ED4EEFF2CA68}" destId="{9FDD5675-E24C-4207-9C49-8B6E735F1724}" srcOrd="0" destOrd="3" presId="urn:microsoft.com/office/officeart/2005/8/layout/hList1"/>
    <dgm:cxn modelId="{849F296A-0C91-49DD-B692-3DA30CDAFA87}" type="presOf" srcId="{E1E32D58-A58A-47A7-9055-4962E4DAA255}" destId="{3CB48E74-BAF8-447D-AF02-09B32100DC50}" srcOrd="0" destOrd="6" presId="urn:microsoft.com/office/officeart/2005/8/layout/hList1"/>
    <dgm:cxn modelId="{23275852-A7C9-45DB-A07E-5A8EEB8ED159}" type="presOf" srcId="{244D7EC5-CBCD-49B8-8FAE-B85429555B40}" destId="{A9655B7D-0F27-40FE-955D-C5C8AA54108B}" srcOrd="0" destOrd="3" presId="urn:microsoft.com/office/officeart/2005/8/layout/hList1"/>
    <dgm:cxn modelId="{FB03F973-C6B5-4CDF-8124-4EE180802627}" type="presOf" srcId="{4E8676D2-779D-468D-ADEB-6D049345D811}" destId="{3CB48E74-BAF8-447D-AF02-09B32100DC50}" srcOrd="0" destOrd="0" presId="urn:microsoft.com/office/officeart/2005/8/layout/hList1"/>
    <dgm:cxn modelId="{6FA26E76-F7F3-4385-9C26-ABD629A3C9A1}" type="presOf" srcId="{2CBD2D33-42A1-4BE8-B283-1F1674F23B5C}" destId="{82AE6EE3-579A-43A6-9E23-70D73196C0C7}" srcOrd="0" destOrd="2" presId="urn:microsoft.com/office/officeart/2005/8/layout/hList1"/>
    <dgm:cxn modelId="{D45F795A-3E9D-4B8C-846C-160B8868B9F0}" srcId="{67347905-18DA-423E-89D1-EC7660D32B5A}" destId="{A2327B4A-16E8-49C7-9173-829F4757A925}" srcOrd="2" destOrd="0" parTransId="{79B2CD45-BB47-41CE-AE91-4F4CC8FBCA89}" sibTransId="{8BAD9CDA-4843-445B-9758-14FDEB2B0A12}"/>
    <dgm:cxn modelId="{5721887A-721B-41F6-A0C2-7A0B45B9FD56}" type="presOf" srcId="{86DC62D7-817B-42B6-BDF5-A95DFCEF7F55}" destId="{82AE6EE3-579A-43A6-9E23-70D73196C0C7}" srcOrd="0" destOrd="0" presId="urn:microsoft.com/office/officeart/2005/8/layout/hList1"/>
    <dgm:cxn modelId="{87135A7B-E1EF-4EE4-AE1B-F00F9B163A4A}" type="presOf" srcId="{03908C57-8456-42EE-8202-C8774E9312D2}" destId="{3CB48E74-BAF8-447D-AF02-09B32100DC50}" srcOrd="0" destOrd="5" presId="urn:microsoft.com/office/officeart/2005/8/layout/hList1"/>
    <dgm:cxn modelId="{FC58207C-0853-4D1E-8412-498CB8F1DFA6}" srcId="{67347905-18DA-423E-89D1-EC7660D32B5A}" destId="{39530150-0BE2-44F4-B339-E19ACC29B364}" srcOrd="0" destOrd="0" parTransId="{1BDED50D-4BB9-496F-A4D0-07EA587E022C}" sibTransId="{B162D76D-2954-4490-8827-0AEB4D19B3FD}"/>
    <dgm:cxn modelId="{21D12282-9410-441F-8509-ED17A9FDB47C}" type="presOf" srcId="{39530150-0BE2-44F4-B339-E19ACC29B364}" destId="{41635778-EA5F-499C-80B2-DD5201DDF580}" srcOrd="0" destOrd="0" presId="urn:microsoft.com/office/officeart/2005/8/layout/hList1"/>
    <dgm:cxn modelId="{80975183-3EC2-4396-9D84-30D05AF631D8}" srcId="{4F272FF5-FCBB-4AE5-9A3E-1845A082E01A}" destId="{F88F104D-608E-4D4C-92F5-20C41C0090EF}" srcOrd="3" destOrd="0" parTransId="{9AEDA573-C95A-452F-AD2D-8832F6FBD4E9}" sibTransId="{B44BD3C2-7BA4-4F4D-91D2-DFDAEC1C1D89}"/>
    <dgm:cxn modelId="{1C19DB87-8B3B-43B7-9E19-3F5D3ABED10E}" type="presOf" srcId="{CF9170F9-06CF-4C15-9D5F-9BD97EC53EC6}" destId="{A9655B7D-0F27-40FE-955D-C5C8AA54108B}" srcOrd="0" destOrd="1" presId="urn:microsoft.com/office/officeart/2005/8/layout/hList1"/>
    <dgm:cxn modelId="{E8EE8488-715F-40D1-A094-5DD6360EAFBF}" srcId="{A2327B4A-16E8-49C7-9173-829F4757A925}" destId="{2CBD2D33-42A1-4BE8-B283-1F1674F23B5C}" srcOrd="2" destOrd="0" parTransId="{DA74B27A-7318-4E80-8D12-9BE6BBFE3C60}" sibTransId="{100A63C3-A833-4B98-88D0-FEED6AB67E08}"/>
    <dgm:cxn modelId="{571BF68C-DB3D-43DA-BFDA-6021D081B851}" srcId="{39530150-0BE2-44F4-B339-E19ACC29B364}" destId="{244D7EC5-CBCD-49B8-8FAE-B85429555B40}" srcOrd="3" destOrd="0" parTransId="{702C61FE-A3B9-49FF-9CEF-53A8B0B64CB0}" sibTransId="{369EA387-07D8-4EDA-9FC7-3885D7237433}"/>
    <dgm:cxn modelId="{C8302C8F-DFD9-41FE-B2D8-1AACB239B3A8}" srcId="{39530150-0BE2-44F4-B339-E19ACC29B364}" destId="{CF9170F9-06CF-4C15-9D5F-9BD97EC53EC6}" srcOrd="1" destOrd="0" parTransId="{BD9CB076-229E-4657-A1AC-819FB7FC3AC4}" sibTransId="{FCD0F524-B2CF-4AB3-A4FB-D15D9CC99A1F}"/>
    <dgm:cxn modelId="{66445793-D5FA-4634-AC5E-BC982DFCC6E1}" srcId="{4F272FF5-FCBB-4AE5-9A3E-1845A082E01A}" destId="{1E515A21-04AE-4074-98B6-AC1497A19050}" srcOrd="1" destOrd="0" parTransId="{D0E5D379-36C2-4EA5-9E51-4F4B66E92805}" sibTransId="{94ADF104-8F23-495B-9787-B2A10FBB539A}"/>
    <dgm:cxn modelId="{858CC494-C21C-4185-85DE-3E5355618D83}" type="presOf" srcId="{E57B5A93-5C63-4548-9B6F-62DF62CB323D}" destId="{3CB48E74-BAF8-447D-AF02-09B32100DC50}" srcOrd="0" destOrd="4" presId="urn:microsoft.com/office/officeart/2005/8/layout/hList1"/>
    <dgm:cxn modelId="{FE72A49C-DCFC-4249-8F36-378A93CAF87A}" type="presOf" srcId="{6C79B496-4CE2-4A0D-9759-13E6D70C0492}" destId="{82AE6EE3-579A-43A6-9E23-70D73196C0C7}" srcOrd="0" destOrd="1" presId="urn:microsoft.com/office/officeart/2005/8/layout/hList1"/>
    <dgm:cxn modelId="{E276F39C-4ADA-49AD-9744-087C635BAB29}" type="presOf" srcId="{D18BA979-3BF5-47A6-9A78-6CD0029E9E75}" destId="{9FDD5675-E24C-4207-9C49-8B6E735F1724}" srcOrd="0" destOrd="0" presId="urn:microsoft.com/office/officeart/2005/8/layout/hList1"/>
    <dgm:cxn modelId="{6313379E-89EC-4AC9-8FE8-58992FC5AF43}" type="presOf" srcId="{C23EADBF-19FD-410C-9738-A186ACEAFADE}" destId="{9FDD5675-E24C-4207-9C49-8B6E735F1724}" srcOrd="0" destOrd="1" presId="urn:microsoft.com/office/officeart/2005/8/layout/hList1"/>
    <dgm:cxn modelId="{BE78BDA2-4B68-4050-B9F9-836DC443619D}" type="presOf" srcId="{6889CA84-30EC-416A-8480-5096F43AB16E}" destId="{9FDD5675-E24C-4207-9C49-8B6E735F1724}" srcOrd="0" destOrd="4" presId="urn:microsoft.com/office/officeart/2005/8/layout/hList1"/>
    <dgm:cxn modelId="{7B338CAA-82E0-40A4-ABEC-F6510374AD24}" srcId="{4F272FF5-FCBB-4AE5-9A3E-1845A082E01A}" destId="{6572D6EA-514D-4F28-8036-637F8C013653}" srcOrd="2" destOrd="0" parTransId="{46B55D99-F125-4A9C-869F-3989966C6E76}" sibTransId="{EEB05D56-BACD-49B8-B25F-8525310AB30B}"/>
    <dgm:cxn modelId="{023A8FAB-E24E-4FC9-B8CF-2BCFE2203F1A}" type="presOf" srcId="{1E515A21-04AE-4074-98B6-AC1497A19050}" destId="{3CB48E74-BAF8-447D-AF02-09B32100DC50}" srcOrd="0" destOrd="1" presId="urn:microsoft.com/office/officeart/2005/8/layout/hList1"/>
    <dgm:cxn modelId="{C58CEBB4-38C5-4886-9991-C0465F0E6151}" srcId="{8D4AE61F-0815-4843-95A2-E3F86133D389}" destId="{6FCC06D3-9C8E-4543-A98E-59A3F9E9FB8D}" srcOrd="2" destOrd="0" parTransId="{CAB105F9-6A19-4047-B33F-F4FAA27BDEFA}" sibTransId="{D9A3F554-AD11-4994-9E80-2740C341AE60}"/>
    <dgm:cxn modelId="{ED016CB9-BECF-42A3-B3D7-1559EB673D2D}" srcId="{A2327B4A-16E8-49C7-9173-829F4757A925}" destId="{86DC62D7-817B-42B6-BDF5-A95DFCEF7F55}" srcOrd="0" destOrd="0" parTransId="{46538F27-B5F8-4E9F-A047-200F74C14EED}" sibTransId="{83C91AE0-AB96-42E9-BA25-80BE8B61ECE5}"/>
    <dgm:cxn modelId="{933C49BD-ACA3-4F5B-80DC-A666F0CC5A98}" type="presOf" srcId="{4F272FF5-FCBB-4AE5-9A3E-1845A082E01A}" destId="{2AAE066F-40A6-41B6-B873-03DF8CB49667}" srcOrd="0" destOrd="0" presId="urn:microsoft.com/office/officeart/2005/8/layout/hList1"/>
    <dgm:cxn modelId="{AB1664BE-62CA-44D4-9138-1C3F2DE9013E}" srcId="{A2327B4A-16E8-49C7-9173-829F4757A925}" destId="{A36D7679-4679-47BC-82FB-2BC88CDC7E97}" srcOrd="5" destOrd="0" parTransId="{88FF6536-2949-4575-96E4-254279121602}" sibTransId="{38ABD493-B917-4197-9D43-6B78FB63F837}"/>
    <dgm:cxn modelId="{8BBED9BE-6717-4EE7-AD73-3E24BC5FD591}" type="presOf" srcId="{F88F104D-608E-4D4C-92F5-20C41C0090EF}" destId="{3CB48E74-BAF8-447D-AF02-09B32100DC50}" srcOrd="0" destOrd="3" presId="urn:microsoft.com/office/officeart/2005/8/layout/hList1"/>
    <dgm:cxn modelId="{6F186FC7-F29F-4144-8164-01A8EEAB8649}" srcId="{A2327B4A-16E8-49C7-9173-829F4757A925}" destId="{6C79B496-4CE2-4A0D-9759-13E6D70C0492}" srcOrd="1" destOrd="0" parTransId="{E00C79DC-2A96-478C-A4A9-7A78C8D2655B}" sibTransId="{DA825463-0C49-4580-B36C-B867CC10755E}"/>
    <dgm:cxn modelId="{827300D0-34C2-43ED-B0F5-B749501747D9}" srcId="{67347905-18DA-423E-89D1-EC7660D32B5A}" destId="{4F272FF5-FCBB-4AE5-9A3E-1845A082E01A}" srcOrd="1" destOrd="0" parTransId="{4E51ADEB-A95C-4A23-ACF7-7C7380BA864C}" sibTransId="{A5C8B791-86B4-4435-B1BF-F16E058E0AC5}"/>
    <dgm:cxn modelId="{6D8DD3D1-2119-46E0-B7E3-F42ACE676DBB}" type="presOf" srcId="{B608302E-DAD8-4465-BB61-73ECFDC4EB06}" destId="{A9655B7D-0F27-40FE-955D-C5C8AA54108B}" srcOrd="0" destOrd="0" presId="urn:microsoft.com/office/officeart/2005/8/layout/hList1"/>
    <dgm:cxn modelId="{D3AC29D4-C9B5-4F5E-9B45-97F078DDDF16}" srcId="{4F272FF5-FCBB-4AE5-9A3E-1845A082E01A}" destId="{E1E32D58-A58A-47A7-9055-4962E4DAA255}" srcOrd="6" destOrd="0" parTransId="{B9D4043C-B5FE-4C03-AD88-2D4430CD0228}" sibTransId="{28B978F6-0E46-4FD1-B2E5-A9F572AFC813}"/>
    <dgm:cxn modelId="{C06E42D9-3B4B-40DA-A1EE-EC9D90411408}" srcId="{8D4AE61F-0815-4843-95A2-E3F86133D389}" destId="{6889CA84-30EC-416A-8480-5096F43AB16E}" srcOrd="4" destOrd="0" parTransId="{9777A659-CEA1-4038-BB6E-1CA511A456F0}" sibTransId="{9007557B-5929-44FB-A33C-92D7665C113E}"/>
    <dgm:cxn modelId="{2D412CDF-8C9C-4DEE-9C02-19559AC070A2}" srcId="{4F272FF5-FCBB-4AE5-9A3E-1845A082E01A}" destId="{03908C57-8456-42EE-8202-C8774E9312D2}" srcOrd="5" destOrd="0" parTransId="{D9C0ABB7-7BD2-4C03-83DF-B951DFEBB6D8}" sibTransId="{1D9F2B45-714F-42B0-9441-1FA509BDB63C}"/>
    <dgm:cxn modelId="{A0ECD7F6-3E7D-4064-BFDB-E5D6A395C281}" type="presOf" srcId="{6FCC06D3-9C8E-4543-A98E-59A3F9E9FB8D}" destId="{9FDD5675-E24C-4207-9C49-8B6E735F1724}" srcOrd="0" destOrd="2" presId="urn:microsoft.com/office/officeart/2005/8/layout/hList1"/>
    <dgm:cxn modelId="{310E63F9-340F-4291-82A9-4009CE42B6C4}" srcId="{39530150-0BE2-44F4-B339-E19ACC29B364}" destId="{B608302E-DAD8-4465-BB61-73ECFDC4EB06}" srcOrd="0" destOrd="0" parTransId="{66193800-9062-48E4-8A44-CA130481722E}" sibTransId="{AD57833F-EAF4-48D9-BC73-795E5A957695}"/>
    <dgm:cxn modelId="{F4C479FD-8D32-4013-8DDB-EF6406BAFFC0}" srcId="{A2327B4A-16E8-49C7-9173-829F4757A925}" destId="{0EA271D3-B2E1-483D-BFE4-C537EB6F4B79}" srcOrd="4" destOrd="0" parTransId="{A3B581C9-9C4D-4B96-B4A6-3BA93D674314}" sibTransId="{BA594468-2863-4AE2-AAAB-2D74BDEAB9E4}"/>
    <dgm:cxn modelId="{1E2AC792-AF6C-431D-8782-3EF4FEB65BB1}" type="presParOf" srcId="{6DC9D6B4-F091-444C-9BFB-54E665F4128C}" destId="{E95CFFA8-19DD-4007-A326-74744D1A2F6E}" srcOrd="0" destOrd="0" presId="urn:microsoft.com/office/officeart/2005/8/layout/hList1"/>
    <dgm:cxn modelId="{7C64E273-D5C6-4F8B-8CD0-F3D9222E44BE}" type="presParOf" srcId="{E95CFFA8-19DD-4007-A326-74744D1A2F6E}" destId="{41635778-EA5F-499C-80B2-DD5201DDF580}" srcOrd="0" destOrd="0" presId="urn:microsoft.com/office/officeart/2005/8/layout/hList1"/>
    <dgm:cxn modelId="{724AFED9-3733-49F7-BDE8-AFF6DA979AD4}" type="presParOf" srcId="{E95CFFA8-19DD-4007-A326-74744D1A2F6E}" destId="{A9655B7D-0F27-40FE-955D-C5C8AA54108B}" srcOrd="1" destOrd="0" presId="urn:microsoft.com/office/officeart/2005/8/layout/hList1"/>
    <dgm:cxn modelId="{FC9BD6BC-5A90-4494-8074-1E1E6923DB35}" type="presParOf" srcId="{6DC9D6B4-F091-444C-9BFB-54E665F4128C}" destId="{371187BE-7930-4EB0-8EA9-FD0D83C0A15A}" srcOrd="1" destOrd="0" presId="urn:microsoft.com/office/officeart/2005/8/layout/hList1"/>
    <dgm:cxn modelId="{B7FF27EE-D3CE-45FC-B683-609C3ED6B6E7}" type="presParOf" srcId="{6DC9D6B4-F091-444C-9BFB-54E665F4128C}" destId="{09623C43-C26E-4F86-9821-B9E9F71A7748}" srcOrd="2" destOrd="0" presId="urn:microsoft.com/office/officeart/2005/8/layout/hList1"/>
    <dgm:cxn modelId="{320B48FE-85A9-4811-90E5-8231FA13431F}" type="presParOf" srcId="{09623C43-C26E-4F86-9821-B9E9F71A7748}" destId="{2AAE066F-40A6-41B6-B873-03DF8CB49667}" srcOrd="0" destOrd="0" presId="urn:microsoft.com/office/officeart/2005/8/layout/hList1"/>
    <dgm:cxn modelId="{A03BCC69-9791-452A-B9D4-87D8734152DD}" type="presParOf" srcId="{09623C43-C26E-4F86-9821-B9E9F71A7748}" destId="{3CB48E74-BAF8-447D-AF02-09B32100DC50}" srcOrd="1" destOrd="0" presId="urn:microsoft.com/office/officeart/2005/8/layout/hList1"/>
    <dgm:cxn modelId="{89DD92A1-536F-40AC-BC0A-1558866DEE81}" type="presParOf" srcId="{6DC9D6B4-F091-444C-9BFB-54E665F4128C}" destId="{61D27923-0476-4466-9BD8-CB557751576B}" srcOrd="3" destOrd="0" presId="urn:microsoft.com/office/officeart/2005/8/layout/hList1"/>
    <dgm:cxn modelId="{29386832-D992-41F1-BBA6-4902B3A695CE}" type="presParOf" srcId="{6DC9D6B4-F091-444C-9BFB-54E665F4128C}" destId="{1CDD8409-8B96-4D69-9686-38D7DECB8418}" srcOrd="4" destOrd="0" presId="urn:microsoft.com/office/officeart/2005/8/layout/hList1"/>
    <dgm:cxn modelId="{CCD57D36-DBD1-405E-A409-E974FA139D38}" type="presParOf" srcId="{1CDD8409-8B96-4D69-9686-38D7DECB8418}" destId="{3A6FF892-34DD-45BC-A84D-9DDD3C6D7FBD}" srcOrd="0" destOrd="0" presId="urn:microsoft.com/office/officeart/2005/8/layout/hList1"/>
    <dgm:cxn modelId="{9070D6E7-13F9-4683-9032-B768FE1B93D5}" type="presParOf" srcId="{1CDD8409-8B96-4D69-9686-38D7DECB8418}" destId="{82AE6EE3-579A-43A6-9E23-70D73196C0C7}" srcOrd="1" destOrd="0" presId="urn:microsoft.com/office/officeart/2005/8/layout/hList1"/>
    <dgm:cxn modelId="{2D833D8D-E938-431C-A4B5-090819DCC60A}" type="presParOf" srcId="{6DC9D6B4-F091-444C-9BFB-54E665F4128C}" destId="{C6EB9533-542D-4FF9-89DE-7DC2CB0A2D4C}" srcOrd="5" destOrd="0" presId="urn:microsoft.com/office/officeart/2005/8/layout/hList1"/>
    <dgm:cxn modelId="{7B8276FD-F36C-486C-AEA4-E06E7AC58E2A}" type="presParOf" srcId="{6DC9D6B4-F091-444C-9BFB-54E665F4128C}" destId="{98E6F2C6-81B3-4E8E-A7DE-42DC352F270C}" srcOrd="6" destOrd="0" presId="urn:microsoft.com/office/officeart/2005/8/layout/hList1"/>
    <dgm:cxn modelId="{07D7B38F-ED07-4052-825F-48F11BDCB4B0}" type="presParOf" srcId="{98E6F2C6-81B3-4E8E-A7DE-42DC352F270C}" destId="{EEBC81BC-6297-47F8-A13C-BCEF774E1CE1}" srcOrd="0" destOrd="0" presId="urn:microsoft.com/office/officeart/2005/8/layout/hList1"/>
    <dgm:cxn modelId="{43FD24D6-ACD8-440B-92C8-E08251D7734E}" type="presParOf" srcId="{98E6F2C6-81B3-4E8E-A7DE-42DC352F270C}" destId="{9FDD5675-E24C-4207-9C49-8B6E735F17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35778-EA5F-499C-80B2-DD5201DDF580}">
      <dsp:nvSpPr>
        <dsp:cNvPr id="0" name=""/>
        <dsp:cNvSpPr/>
      </dsp:nvSpPr>
      <dsp:spPr>
        <a:xfrm>
          <a:off x="4000" y="57172"/>
          <a:ext cx="2405225" cy="6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Monitoreo</a:t>
          </a:r>
        </a:p>
      </dsp:txBody>
      <dsp:txXfrm>
        <a:off x="4000" y="57172"/>
        <a:ext cx="2405225" cy="650922"/>
      </dsp:txXfrm>
    </dsp:sp>
    <dsp:sp modelId="{A9655B7D-0F27-40FE-955D-C5C8AA54108B}">
      <dsp:nvSpPr>
        <dsp:cNvPr id="0" name=""/>
        <dsp:cNvSpPr/>
      </dsp:nvSpPr>
      <dsp:spPr>
        <a:xfrm>
          <a:off x="4000" y="708094"/>
          <a:ext cx="2405225" cy="3927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Vigilancia y monitoreo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Vigilancia, control y gestión de riesgos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Evaluación en salud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Investigación en salud</a:t>
          </a:r>
        </a:p>
      </dsp:txBody>
      <dsp:txXfrm>
        <a:off x="4000" y="708094"/>
        <a:ext cx="2405225" cy="3927430"/>
      </dsp:txXfrm>
    </dsp:sp>
    <dsp:sp modelId="{2AAE066F-40A6-41B6-B873-03DF8CB49667}">
      <dsp:nvSpPr>
        <dsp:cNvPr id="0" name=""/>
        <dsp:cNvSpPr/>
      </dsp:nvSpPr>
      <dsp:spPr>
        <a:xfrm>
          <a:off x="2745956" y="57172"/>
          <a:ext cx="2405225" cy="6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Desarrollo de políticas</a:t>
          </a:r>
        </a:p>
      </dsp:txBody>
      <dsp:txXfrm>
        <a:off x="2745956" y="57172"/>
        <a:ext cx="2405225" cy="650922"/>
      </dsp:txXfrm>
    </dsp:sp>
    <dsp:sp modelId="{3CB48E74-BAF8-447D-AF02-09B32100DC50}">
      <dsp:nvSpPr>
        <dsp:cNvPr id="0" name=""/>
        <dsp:cNvSpPr/>
      </dsp:nvSpPr>
      <dsp:spPr>
        <a:xfrm>
          <a:off x="2745956" y="708094"/>
          <a:ext cx="2405225" cy="3927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Erradicación Poliomielitis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Tabaquismo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Cambio climático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Bebidas </a:t>
          </a:r>
          <a:r>
            <a:rPr lang="es-MX" sz="1900" kern="1200" dirty="0"/>
            <a:t>azucaradas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 err="1"/>
            <a:t>CaCu</a:t>
          </a:r>
          <a:r>
            <a:rPr lang="es-MX" sz="1900" kern="1200" dirty="0"/>
            <a:t>, Ca mama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VIH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Control de vectores</a:t>
          </a:r>
        </a:p>
      </dsp:txBody>
      <dsp:txXfrm>
        <a:off x="2745956" y="708094"/>
        <a:ext cx="2405225" cy="3927430"/>
      </dsp:txXfrm>
    </dsp:sp>
    <dsp:sp modelId="{3A6FF892-34DD-45BC-A84D-9DDD3C6D7FBD}">
      <dsp:nvSpPr>
        <dsp:cNvPr id="0" name=""/>
        <dsp:cNvSpPr/>
      </dsp:nvSpPr>
      <dsp:spPr>
        <a:xfrm>
          <a:off x="5487913" y="57172"/>
          <a:ext cx="2405225" cy="6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Asignación de recursos</a:t>
          </a:r>
        </a:p>
      </dsp:txBody>
      <dsp:txXfrm>
        <a:off x="5487913" y="57172"/>
        <a:ext cx="2405225" cy="650922"/>
      </dsp:txXfrm>
    </dsp:sp>
    <dsp:sp modelId="{82AE6EE3-579A-43A6-9E23-70D73196C0C7}">
      <dsp:nvSpPr>
        <dsp:cNvPr id="0" name=""/>
        <dsp:cNvSpPr/>
      </dsp:nvSpPr>
      <dsp:spPr>
        <a:xfrm>
          <a:off x="5487913" y="708094"/>
          <a:ext cx="2405225" cy="3927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Recursos Humanos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Capacitación e incentivos a personal operativo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Capacitación a distancia.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Medicamentos y otras tecnologías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Vacunas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Regulación sanitaria</a:t>
          </a:r>
        </a:p>
      </dsp:txBody>
      <dsp:txXfrm>
        <a:off x="5487913" y="708094"/>
        <a:ext cx="2405225" cy="3927430"/>
      </dsp:txXfrm>
    </dsp:sp>
    <dsp:sp modelId="{EEBC81BC-6297-47F8-A13C-BCEF774E1CE1}">
      <dsp:nvSpPr>
        <dsp:cNvPr id="0" name=""/>
        <dsp:cNvSpPr/>
      </dsp:nvSpPr>
      <dsp:spPr>
        <a:xfrm>
          <a:off x="8229870" y="57172"/>
          <a:ext cx="2405225" cy="6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Acceso</a:t>
          </a:r>
        </a:p>
      </dsp:txBody>
      <dsp:txXfrm>
        <a:off x="8229870" y="57172"/>
        <a:ext cx="2405225" cy="650922"/>
      </dsp:txXfrm>
    </dsp:sp>
    <dsp:sp modelId="{9FDD5675-E24C-4207-9C49-8B6E735F1724}">
      <dsp:nvSpPr>
        <dsp:cNvPr id="0" name=""/>
        <dsp:cNvSpPr/>
      </dsp:nvSpPr>
      <dsp:spPr>
        <a:xfrm>
          <a:off x="8229870" y="708094"/>
          <a:ext cx="2405225" cy="3927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Programa de vacunación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COVID, estrategia de atención: reconversión, vacunación.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Promoción de la salud en enfermedades crónicas, nutrición.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Escuelas saludables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Salud animal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Salud ambiental</a:t>
          </a:r>
        </a:p>
      </dsp:txBody>
      <dsp:txXfrm>
        <a:off x="8229870" y="708094"/>
        <a:ext cx="2405225" cy="392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sz="2000" dirty="0">
                <a:effectLst/>
                <a:latin typeface="Calibri" panose="020F0502020204030204" pitchFamily="34" charset="0"/>
              </a:rPr>
              <a:t>Práctica de las funciones esenciales de la salud pública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0" y="823799"/>
            <a:ext cx="5237653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generales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</a:t>
            </a:r>
            <a:r>
              <a:rPr lang="en-US" dirty="0">
                <a:solidFill>
                  <a:schemeClr val="bg1"/>
                </a:solidFill>
              </a:rPr>
              <a:t> de la Unidad </a:t>
            </a:r>
            <a:r>
              <a:rPr lang="en-US" dirty="0" err="1">
                <a:solidFill>
                  <a:schemeClr val="bg1"/>
                </a:solidFill>
              </a:rPr>
              <a:t>didáctica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instruccionales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Dos </a:t>
            </a:r>
            <a:r>
              <a:rPr lang="en-US" dirty="0" err="1">
                <a:solidFill>
                  <a:schemeClr val="bg1"/>
                </a:solidFill>
              </a:rPr>
              <a:t>ejemplos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seguir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Propuesta</a:t>
            </a:r>
            <a:r>
              <a:rPr lang="en-US" dirty="0"/>
              <a:t> de </a:t>
            </a:r>
            <a:r>
              <a:rPr lang="en-US" dirty="0" err="1"/>
              <a:t>temas</a:t>
            </a:r>
            <a:r>
              <a:rPr lang="en-US" dirty="0"/>
              <a:t> 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228214"/>
            <a:ext cx="10515600" cy="1325563"/>
          </a:xfrm>
        </p:spPr>
        <p:txBody>
          <a:bodyPr/>
          <a:lstStyle/>
          <a:p>
            <a:r>
              <a:rPr lang="es-ES" dirty="0"/>
              <a:t>Datos generales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1553777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Nombre de la UD: </a:t>
            </a:r>
            <a:r>
              <a:rPr lang="es-MX" sz="30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Práctica de las funciones esenciales de la salud pública </a:t>
            </a:r>
            <a:endParaRPr lang="es-E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s-ES" dirty="0"/>
          </a:p>
          <a:p>
            <a:pPr>
              <a:lnSpc>
                <a:spcPct val="110000"/>
              </a:lnSpc>
            </a:pPr>
            <a:r>
              <a:rPr lang="es-ES" dirty="0"/>
              <a:t>No. de horas docentes: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  <a:p>
            <a:pPr>
              <a:lnSpc>
                <a:spcPct val="110000"/>
              </a:lnSpc>
            </a:pPr>
            <a:endParaRPr lang="es-ES" dirty="0"/>
          </a:p>
          <a:p>
            <a:pPr>
              <a:lnSpc>
                <a:spcPct val="110000"/>
              </a:lnSpc>
            </a:pPr>
            <a:r>
              <a:rPr lang="es-ES" dirty="0"/>
              <a:t>Créditos: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  <a:p>
            <a:endParaRPr lang="es-ES" dirty="0"/>
          </a:p>
          <a:p>
            <a:r>
              <a:rPr lang="es-ES" dirty="0"/>
              <a:t>Presentación de la UD (resumen): </a:t>
            </a:r>
          </a:p>
          <a:p>
            <a:pPr lvl="1"/>
            <a:r>
              <a:rPr lang="es-MX" sz="26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FESP son una herramienta de los profesionales de la salud pública para conocer las situaciones de salud, planear, desarrollar, aplicar y evaluar intervenciones o programas en apoyo a la gestión y toma de decisiones. Es necesario que quienes se formarán y dedicarán a ejercer la salud pública, identifiquen, entiendan y reflexionen sobre las FESP y su aplicación. </a:t>
            </a:r>
          </a:p>
          <a:p>
            <a:endParaRPr lang="es-ES" dirty="0"/>
          </a:p>
          <a:p>
            <a:r>
              <a:rPr lang="en-US" dirty="0" err="1"/>
              <a:t>Competencia</a:t>
            </a:r>
            <a:r>
              <a:rPr lang="en-US" dirty="0"/>
              <a:t> de la Unidad </a:t>
            </a:r>
            <a:r>
              <a:rPr lang="en-US" dirty="0" err="1"/>
              <a:t>Didáctica</a:t>
            </a:r>
            <a:r>
              <a:rPr lang="en-US" dirty="0"/>
              <a:t> (UD):</a:t>
            </a:r>
          </a:p>
          <a:p>
            <a:pPr lvl="1"/>
            <a:r>
              <a:rPr lang="es-MX" sz="2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la aplicación de las Funciones Esenciales de Salud Pública en la gestión, toma de decisiones y la atención de las situaciones de salud humana, animal y ambiental</a:t>
            </a:r>
            <a:r>
              <a:rPr lang="es-MX" sz="2600" b="0" dirty="0">
                <a:effectLst/>
                <a:latin typeface="Calibri" panose="020F0502020204030204" pitchFamily="34" charset="0"/>
              </a:rPr>
              <a:t>. </a:t>
            </a:r>
            <a:endParaRPr lang="es-MX" sz="2600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2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3" y="-13094"/>
            <a:ext cx="11380573" cy="95704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/>
                </a:solidFill>
              </a:rPr>
              <a:t>Mapeo</a:t>
            </a:r>
            <a:r>
              <a:rPr lang="en-US" sz="4000" dirty="0">
                <a:solidFill>
                  <a:schemeClr val="accent2"/>
                </a:solidFill>
              </a:rPr>
              <a:t> de </a:t>
            </a:r>
            <a:r>
              <a:rPr lang="en-US" sz="4000" dirty="0" err="1">
                <a:solidFill>
                  <a:schemeClr val="accent2"/>
                </a:solidFill>
              </a:rPr>
              <a:t>competencias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instruccionales</a:t>
            </a:r>
            <a:r>
              <a:rPr lang="en-US" sz="4000" dirty="0">
                <a:solidFill>
                  <a:schemeClr val="accent2"/>
                </a:solidFill>
              </a:rPr>
              <a:t> por </a:t>
            </a:r>
            <a:r>
              <a:rPr lang="en-US" sz="4000" dirty="0" err="1">
                <a:solidFill>
                  <a:schemeClr val="accent2"/>
                </a:solidFill>
              </a:rPr>
              <a:t>tema</a:t>
            </a:r>
            <a:endParaRPr lang="es-ES_tradnl" sz="40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51280"/>
              </p:ext>
            </p:extLst>
          </p:nvPr>
        </p:nvGraphicFramePr>
        <p:xfrm>
          <a:off x="405713" y="750543"/>
          <a:ext cx="11133144" cy="543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85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599929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505601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4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Identificar las Funciones Esenciales de Salud Pública (FESP) renovadas de acuerdo con sus pilares y etapas de abordaje.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Introducción a las Funciones Esenciales de la Salud Pública (FESP) </a:t>
                      </a:r>
                      <a:endParaRPr lang="es-MX" sz="1400" b="1" dirty="0">
                        <a:effectLst/>
                      </a:endParaRPr>
                    </a:p>
                    <a:p>
                      <a:endParaRPr lang="es-MX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1021641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Reconocer las FESP en la ocurrencia de situaciones de salud pública, la gestión, la operación y toma de decisiones en su vigilancia, prevención y control.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Etapas de abordaje delas FESP </a:t>
                      </a:r>
                      <a:endParaRPr lang="es-MX" sz="1400" b="1" dirty="0">
                        <a:effectLst/>
                      </a:endParaRPr>
                    </a:p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</a:t>
                      </a:r>
                      <a:r>
                        <a:rPr lang="es-MX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Evaluación</a:t>
                      </a:r>
                      <a:endParaRPr lang="es-MX" sz="1400" b="1" dirty="0">
                        <a:effectLst/>
                      </a:endParaRPr>
                    </a:p>
                    <a:p>
                      <a:pPr marL="357188" indent="-173038">
                        <a:buAutoNum type="arabicPeriod"/>
                        <a:tabLst>
                          <a:tab pos="346075" algn="l"/>
                        </a:tabLst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y evaluación,    </a:t>
                      </a:r>
                    </a:p>
                    <a:p>
                      <a:pPr marL="357188" indent="-173038">
                        <a:buAutoNum type="arabicPeriod"/>
                        <a:tabLst>
                          <a:tab pos="346075" algn="l"/>
                        </a:tabLst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Vigilancia, control y gestión de riesgos,   </a:t>
                      </a:r>
                    </a:p>
                    <a:p>
                      <a:pPr marL="400050" indent="-215900">
                        <a:buFontTx/>
                        <a:buNone/>
                        <a:tabLst>
                          <a:tab pos="390525" algn="l"/>
                        </a:tabLst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Investigación y gestión del conocimiento.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566870"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Desarrollo de políticas </a:t>
                      </a:r>
                      <a:endParaRPr lang="es-MX" sz="1400" b="1" dirty="0">
                        <a:effectLst/>
                      </a:endParaRPr>
                    </a:p>
                    <a:p>
                      <a:pPr marL="357188" indent="-173038">
                        <a:tabLst>
                          <a:tab pos="260350" algn="l"/>
                        </a:tabLst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Políticas, legislación y marcos regulatorios    </a:t>
                      </a:r>
                    </a:p>
                    <a:p>
                      <a:pPr marL="357188" indent="-173038">
                        <a:tabLst>
                          <a:tab pos="260350" algn="l"/>
                        </a:tabLst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Participación y movilización social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752826"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Asignación de recursos </a:t>
                      </a:r>
                      <a:endParaRPr lang="es-MX" sz="1400" b="1" dirty="0">
                        <a:effectLst/>
                      </a:endParaRPr>
                    </a:p>
                    <a:p>
                      <a:pPr marL="357188" indent="-130175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Desarrollo de los recursos humanos para la salud     </a:t>
                      </a:r>
                    </a:p>
                    <a:p>
                      <a:pPr marL="357188" indent="-130175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Medicamentos y otras tecnologías de salud        </a:t>
                      </a:r>
                    </a:p>
                    <a:p>
                      <a:pPr marL="357188" indent="-130175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Financiamiento de la salud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675038"/>
                  </a:ext>
                </a:extLst>
              </a:tr>
              <a:tr h="975887"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Acceso </a:t>
                      </a:r>
                      <a:endParaRPr lang="es-MX" sz="1400" b="1" dirty="0">
                        <a:effectLst/>
                      </a:endParaRPr>
                    </a:p>
                    <a:p>
                      <a:pPr marL="357188" indent="-173038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Acceso a los servicios integrales y de calidad    </a:t>
                      </a:r>
                    </a:p>
                    <a:p>
                      <a:pPr marL="357188" indent="-173038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Promoción de la salud y comportamientos saludables      </a:t>
                      </a:r>
                    </a:p>
                    <a:p>
                      <a:pPr marL="357188" indent="-173038">
                        <a:tabLst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Abordaje de los determinantes sociales de la salud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6881"/>
                  </a:ext>
                </a:extLst>
              </a:tr>
              <a:tr h="576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Reflexionar sobre la aplicación de las FESP en la operación, investigación y docencia en salud pública.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Conclusiones</a:t>
                      </a:r>
                      <a:endParaRPr lang="es-MX" sz="14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901DE-68CF-4539-8F9B-64E0C8F8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86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Ejemplos</a:t>
            </a:r>
            <a:r>
              <a:rPr lang="en-US" dirty="0">
                <a:solidFill>
                  <a:schemeClr val="accent2"/>
                </a:solidFill>
              </a:rPr>
              <a:t> de la </a:t>
            </a:r>
            <a:r>
              <a:rPr lang="en-US" dirty="0" err="1">
                <a:solidFill>
                  <a:schemeClr val="accent2"/>
                </a:solidFill>
              </a:rPr>
              <a:t>metodología</a:t>
            </a:r>
            <a:r>
              <a:rPr lang="en-US" dirty="0">
                <a:solidFill>
                  <a:schemeClr val="accent2"/>
                </a:solidFill>
              </a:rPr>
              <a:t> a </a:t>
            </a:r>
            <a:r>
              <a:rPr lang="en-US" dirty="0" err="1">
                <a:solidFill>
                  <a:schemeClr val="accent2"/>
                </a:solidFill>
              </a:rPr>
              <a:t>seguir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s-MX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0478"/>
              </p:ext>
            </p:extLst>
          </p:nvPr>
        </p:nvGraphicFramePr>
        <p:xfrm>
          <a:off x="838200" y="1018459"/>
          <a:ext cx="1103471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13">
                  <a:extLst>
                    <a:ext uri="{9D8B030D-6E8A-4147-A177-3AD203B41FA5}">
                      <a16:colId xmlns:a16="http://schemas.microsoft.com/office/drawing/2014/main" val="3356351213"/>
                    </a:ext>
                  </a:extLst>
                </a:gridCol>
                <a:gridCol w="6927744">
                  <a:extLst>
                    <a:ext uri="{9D8B030D-6E8A-4147-A177-3AD203B41FA5}">
                      <a16:colId xmlns:a16="http://schemas.microsoft.com/office/drawing/2014/main" val="22887987"/>
                    </a:ext>
                  </a:extLst>
                </a:gridCol>
                <a:gridCol w="3244956">
                  <a:extLst>
                    <a:ext uri="{9D8B030D-6E8A-4147-A177-3AD203B41FA5}">
                      <a16:colId xmlns:a16="http://schemas.microsoft.com/office/drawing/2014/main" val="83874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No. de sesión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Descripción de la actividad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Forma de evaluación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60284"/>
                  </a:ext>
                </a:extLst>
              </a:tr>
              <a:tr h="12104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 2 - 5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Antes/ Apertura</a:t>
                      </a:r>
                    </a:p>
                    <a:p>
                      <a:r>
                        <a:rPr lang="es-MX" sz="1400" dirty="0"/>
                        <a:t>Revisión y análisis de materiales (artículos, videos, ligas de internet, etc.) Elaborar un control de lectura automatizado para poder ingresar a las sesiones presenciales.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Durante/ Desarrollo</a:t>
                      </a:r>
                    </a:p>
                    <a:p>
                      <a:r>
                        <a:rPr lang="es-ES" sz="1400" dirty="0"/>
                        <a:t>Conversatorio con </a:t>
                      </a:r>
                      <a:r>
                        <a:rPr lang="es-MX" sz="1400" dirty="0"/>
                        <a:t>grupo de tomadores de decisión, expertos, o investigadores consolidados que muestren, desde su experiencia, un ejemplo de atención a un problema de salud pública y su vinculación con las FESP.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Después/ Cierre</a:t>
                      </a:r>
                    </a:p>
                    <a:p>
                      <a:r>
                        <a:rPr lang="es-MX" sz="1400" dirty="0"/>
                        <a:t>Generación de conclusiones y reflexiones finales.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Cuestionario del tema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es-MX" sz="1400" dirty="0"/>
                    </a:p>
                    <a:p>
                      <a:pPr marL="446088" indent="-174625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Automatizado, anclado en la plataforma asincrónica Moodle. </a:t>
                      </a:r>
                    </a:p>
                    <a:p>
                      <a:pPr marL="446088" indent="-174625">
                        <a:buFont typeface="Arial" panose="020B0604020202020204" pitchFamily="34" charset="0"/>
                        <a:buChar char="•"/>
                      </a:pPr>
                      <a:endParaRPr lang="es-MX" sz="1400" dirty="0"/>
                    </a:p>
                    <a:p>
                      <a:pPr marL="446088" indent="-174625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/>
                        <a:t>Permitirá llevar el control de asistencia y el alcance de competencias establecidas en el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2718"/>
                  </a:ext>
                </a:extLst>
              </a:tr>
              <a:tr h="121041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 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Antes/ Apertura</a:t>
                      </a:r>
                    </a:p>
                    <a:p>
                      <a:r>
                        <a:rPr lang="es-MX" sz="1400" dirty="0"/>
                        <a:t>Revisión y análisis de materiales (artículos, videos, ligas de internet, etc.)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Durante/ Desarrollo</a:t>
                      </a:r>
                    </a:p>
                    <a:p>
                      <a:r>
                        <a:rPr lang="es-MX" sz="1400" dirty="0"/>
                        <a:t>Clase magistral y discusión grupal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Después/ Cierre</a:t>
                      </a:r>
                    </a:p>
                    <a:p>
                      <a:r>
                        <a:rPr lang="es-MX" sz="1400" dirty="0"/>
                        <a:t>Generación de conclusiones y reflexiones finales.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/>
                        <a:t>Cuestionario del tema (sesión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/>
                        <a:t>La evaluación al término del curso será una Reflexión final que tendrá el propósito de identificar el logro de competencias establecidas en el curso</a:t>
                      </a:r>
                    </a:p>
                    <a:p>
                      <a:pPr marL="446088" indent="-174625">
                        <a:buFont typeface="Arial" panose="020B0604020202020204" pitchFamily="34" charset="0"/>
                        <a:buChar char="•"/>
                      </a:pP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2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F79151B-383B-AFD5-CFEB-4FA0D75FC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824228"/>
              </p:ext>
            </p:extLst>
          </p:nvPr>
        </p:nvGraphicFramePr>
        <p:xfrm>
          <a:off x="899948" y="1603000"/>
          <a:ext cx="10639096" cy="469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E9C9A5F-5510-7307-DD16-03E7788CB443}"/>
              </a:ext>
            </a:extLst>
          </p:cNvPr>
          <p:cNvSpPr txBox="1"/>
          <p:nvPr/>
        </p:nvSpPr>
        <p:spPr>
          <a:xfrm>
            <a:off x="899947" y="406401"/>
            <a:ext cx="1063909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sz="2000" b="1" dirty="0"/>
              <a:t>Instituciones propuestas a participar:</a:t>
            </a:r>
          </a:p>
          <a:p>
            <a:endParaRPr lang="es-MX" dirty="0"/>
          </a:p>
          <a:p>
            <a:r>
              <a:rPr lang="es-MX" dirty="0"/>
              <a:t>OPS, DGE, InDRE, CENAPRECE, COFEPRIS, CONEVAL, SENASICA, BIRMEX, IMSS, UNAM, CONACyT, OSCs.</a:t>
            </a:r>
          </a:p>
        </p:txBody>
      </p:sp>
    </p:spTree>
    <p:extLst>
      <p:ext uri="{BB962C8B-B14F-4D97-AF65-F5344CB8AC3E}">
        <p14:creationId xmlns:p14="http://schemas.microsoft.com/office/powerpoint/2010/main" val="14155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168FC-DA56-43B0-A3E2-879A92202861}"/>
</file>

<file path=customXml/itemProps2.xml><?xml version="1.0" encoding="utf-8"?>
<ds:datastoreItem xmlns:ds="http://schemas.openxmlformats.org/officeDocument/2006/customXml" ds:itemID="{768BCD4C-013A-4835-8EA7-0E450BD528CA}"/>
</file>

<file path=customXml/itemProps3.xml><?xml version="1.0" encoding="utf-8"?>
<ds:datastoreItem xmlns:ds="http://schemas.openxmlformats.org/officeDocument/2006/customXml" ds:itemID="{51614902-1143-480D-9367-ADE700F1C15A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705</Words>
  <Application>Microsoft Office PowerPoint</Application>
  <PresentationFormat>Panorámica</PresentationFormat>
  <Paragraphs>110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Datos generales</vt:lpstr>
      <vt:lpstr>Mapeo de competencias instruccionales por tema</vt:lpstr>
      <vt:lpstr>Ejemplos de la metodología a seguir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ELIZABETH FERREIRA</cp:lastModifiedBy>
  <cp:revision>48</cp:revision>
  <dcterms:created xsi:type="dcterms:W3CDTF">2021-01-22T21:37:47Z</dcterms:created>
  <dcterms:modified xsi:type="dcterms:W3CDTF">2022-11-14T19:02:55Z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