
<file path=[Content_Types].xml><?xml version="1.0" encoding="utf-8"?>
<Types xmlns="http://schemas.openxmlformats.org/package/2006/content-types">
  <Default Extension="rels" ContentType="application/vnd.openxmlformats-package.relationships+xml"/>
  <Default Extension="fntdata" ContentType="application/x-fontdata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diagrams/data4.xml" ContentType="application/vnd.openxmlformats-officedocument.drawingml.diagramData+xml"/>
  <Override PartName="/ppt/diagrams/data3.xml" ContentType="application/vnd.openxmlformats-officedocument.drawingml.diagramData+xml"/>
  <Override PartName="/ppt/diagrams/data2.xml" ContentType="application/vnd.openxmlformats-officedocument.drawingml.diagramData+xml"/>
  <Override PartName="/ppt/diagrams/data1.xml" ContentType="application/vnd.openxmlformats-officedocument.drawingml.diagramData+xml"/>
  <Override PartName="/ppt/slideMasters/slideMaster1.xml" ContentType="application/vnd.openxmlformats-officedocument.presentationml.slideMaster+xml"/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6.xml" ContentType="application/vnd.openxmlformats-officedocument.presentationml.notesSlide+xml"/>
  <Override PartName="/ppt/notesMasters/notesMaster1.xml" ContentType="application/vnd.openxmlformats-officedocument.presentationml.notesMaster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1.xml" ContentType="application/vnd.ms-office.drawingml.diagramDrawing+xml"/>
  <Override PartName="/ppt/diagrams/layout4.xml" ContentType="application/vnd.openxmlformats-officedocument.drawingml.diagramLayout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diagrams/layout1.xml" ContentType="application/vnd.openxmlformats-officedocument.drawingml.diagramLayout+xml"/>
  <Override PartName="/ppt/theme/theme2.xml" ContentType="application/vnd.openxmlformats-officedocument.theme+xml"/>
  <Override PartName="/ppt/theme/theme1.xml" ContentType="application/vnd.openxmlformats-officedocument.theme+xml"/>
  <Override PartName="/ppt/commentAuthors.xml" ContentType="application/vnd.openxmlformats-officedocument.presentationml.commentAuthors+xml"/>
  <Override PartName="/ppt/diagrams/colors2.xml" ContentType="application/vnd.openxmlformats-officedocument.drawingml.diagramColors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quickStyle2.xml" ContentType="application/vnd.openxmlformats-officedocument.drawingml.diagramStyle+xml"/>
  <Override PartName="/ppt/diagrams/drawing2.xml" ContentType="application/vnd.ms-office.drawingml.diagramDrawing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0" r:id="rId1"/>
  </p:sldMasterIdLst>
  <p:notesMasterIdLst>
    <p:notesMasterId r:id="rId8"/>
  </p:notesMasterIdLst>
  <p:sldIdLst>
    <p:sldId id="256" r:id="rId2"/>
    <p:sldId id="275" r:id="rId3"/>
    <p:sldId id="279" r:id="rId4"/>
    <p:sldId id="280" r:id="rId5"/>
    <p:sldId id="278" r:id="rId6"/>
    <p:sldId id="281" r:id="rId7"/>
  </p:sldIdLst>
  <p:sldSz cx="9144000" cy="5143500" type="screen16x9"/>
  <p:notesSz cx="6858000" cy="9144000"/>
  <p:embeddedFontLst>
    <p:embeddedFont>
      <p:font typeface="Advent Pro SemiBold" panose="020B0604020202020204" charset="0"/>
      <p:regular r:id="rId9"/>
      <p:bold r:id="rId10"/>
    </p:embeddedFont>
    <p:embeddedFont>
      <p:font typeface="Fira Sans Condensed Medium" panose="020B0603050000020004" pitchFamily="34" charset="0"/>
      <p:regular r:id="rId11"/>
      <p:bold r:id="rId12"/>
      <p:italic r:id="rId13"/>
      <p:boldItalic r:id="rId14"/>
    </p:embeddedFont>
    <p:embeddedFont>
      <p:font typeface="Maven Pro" panose="020B0604020202020204" charset="0"/>
      <p:regular r:id="rId15"/>
      <p:bold r:id="rId16"/>
    </p:embeddedFont>
    <p:embeddedFont>
      <p:font typeface="Share Tech" panose="020B0604020202020204" charset="0"/>
      <p:regular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rlette Bahena Botello" initials="ABB" lastIdx="4" clrIdx="0">
    <p:extLst>
      <p:ext uri="{19B8F6BF-5375-455C-9EA6-DF929625EA0E}">
        <p15:presenceInfo xmlns:p15="http://schemas.microsoft.com/office/powerpoint/2012/main" userId="S-1-5-21-195121761-154327309-3361996052-505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BD499A1-B501-4A6C-A6B3-F2662C8A9699}">
  <a:tblStyle styleId="{EBD499A1-B501-4A6C-A6B3-F2662C8A969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font" Target="fonts/font9.fntdata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23" Type="http://schemas.openxmlformats.org/officeDocument/2006/relationships/customXml" Target="../customXml/item1.xml"/><Relationship Id="rId10" Type="http://schemas.openxmlformats.org/officeDocument/2006/relationships/font" Target="fonts/font2.fntdata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A16ED8-7FF1-4F6D-835E-BC60761250F3}" type="doc">
      <dgm:prSet loTypeId="urn:microsoft.com/office/officeart/2005/8/layout/lProcess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s-ES"/>
        </a:p>
      </dgm:t>
    </dgm:pt>
    <dgm:pt modelId="{F5ED0192-59D2-42C6-82C6-2765B95016F0}">
      <dgm:prSet phldrT="[Texto]" custT="1"/>
      <dgm:spPr/>
      <dgm:t>
        <a:bodyPr/>
        <a:lstStyle/>
        <a:p>
          <a:endParaRPr lang="es-MX" sz="2400" b="0" dirty="0"/>
        </a:p>
        <a:p>
          <a:endParaRPr lang="es-MX" sz="2400" b="0" dirty="0"/>
        </a:p>
        <a:p>
          <a:endParaRPr lang="es-MX" sz="2400" b="0" dirty="0"/>
        </a:p>
        <a:p>
          <a:r>
            <a:rPr lang="es-MX" sz="2400" b="0" dirty="0"/>
            <a:t>Utilizar las fuentes de datos secundarias disponibles sobre salud y sus determinantes sociales para generar evidencia y fortalecer la toma de decisiones en beneficio de la salud poblacional.</a:t>
          </a:r>
          <a:endParaRPr lang="es-ES" sz="2400" b="0" dirty="0"/>
        </a:p>
      </dgm:t>
    </dgm:pt>
    <dgm:pt modelId="{A319903A-F801-407E-9FC8-5FAE4471FDFE}" type="parTrans" cxnId="{1639F4AD-8CA6-4630-8507-840B4775293F}">
      <dgm:prSet/>
      <dgm:spPr/>
      <dgm:t>
        <a:bodyPr/>
        <a:lstStyle/>
        <a:p>
          <a:endParaRPr lang="es-ES" sz="2400"/>
        </a:p>
      </dgm:t>
    </dgm:pt>
    <dgm:pt modelId="{EF028E02-7A6E-47EB-8127-BC75CF6DF726}" type="sibTrans" cxnId="{1639F4AD-8CA6-4630-8507-840B4775293F}">
      <dgm:prSet/>
      <dgm:spPr/>
      <dgm:t>
        <a:bodyPr/>
        <a:lstStyle/>
        <a:p>
          <a:endParaRPr lang="es-ES" sz="2400"/>
        </a:p>
      </dgm:t>
    </dgm:pt>
    <dgm:pt modelId="{D80E144A-24A7-4E5C-BD27-B80131B1A3D4}" type="pres">
      <dgm:prSet presAssocID="{70A16ED8-7FF1-4F6D-835E-BC60761250F3}" presName="theList" presStyleCnt="0">
        <dgm:presLayoutVars>
          <dgm:dir/>
          <dgm:animLvl val="lvl"/>
          <dgm:resizeHandles val="exact"/>
        </dgm:presLayoutVars>
      </dgm:prSet>
      <dgm:spPr/>
    </dgm:pt>
    <dgm:pt modelId="{7E043111-D622-47E2-9AB4-107492B3EB75}" type="pres">
      <dgm:prSet presAssocID="{F5ED0192-59D2-42C6-82C6-2765B95016F0}" presName="compNode" presStyleCnt="0"/>
      <dgm:spPr/>
    </dgm:pt>
    <dgm:pt modelId="{4C5E49F3-D7AE-442F-88D3-0FBE83F772F0}" type="pres">
      <dgm:prSet presAssocID="{F5ED0192-59D2-42C6-82C6-2765B95016F0}" presName="aNode" presStyleLbl="bgShp" presStyleIdx="0" presStyleCnt="1"/>
      <dgm:spPr/>
    </dgm:pt>
    <dgm:pt modelId="{C0A65DA1-BD6A-4E77-86BD-A809FD2F59D8}" type="pres">
      <dgm:prSet presAssocID="{F5ED0192-59D2-42C6-82C6-2765B95016F0}" presName="textNode" presStyleLbl="bgShp" presStyleIdx="0" presStyleCnt="1"/>
      <dgm:spPr/>
    </dgm:pt>
    <dgm:pt modelId="{6FC3359C-6ED6-4609-857C-75DE5EEFBC1B}" type="pres">
      <dgm:prSet presAssocID="{F5ED0192-59D2-42C6-82C6-2765B95016F0}" presName="compChildNode" presStyleCnt="0"/>
      <dgm:spPr/>
    </dgm:pt>
    <dgm:pt modelId="{3028C100-3DC7-4516-8276-3D1A67666A6F}" type="pres">
      <dgm:prSet presAssocID="{F5ED0192-59D2-42C6-82C6-2765B95016F0}" presName="theInnerList" presStyleCnt="0"/>
      <dgm:spPr/>
    </dgm:pt>
  </dgm:ptLst>
  <dgm:cxnLst>
    <dgm:cxn modelId="{C33FCF56-4ABA-439B-9DFA-701C6F61DA7B}" type="presOf" srcId="{F5ED0192-59D2-42C6-82C6-2765B95016F0}" destId="{4C5E49F3-D7AE-442F-88D3-0FBE83F772F0}" srcOrd="0" destOrd="0" presId="urn:microsoft.com/office/officeart/2005/8/layout/lProcess2"/>
    <dgm:cxn modelId="{58782692-3CA9-45CC-A35A-C410A6AAD595}" type="presOf" srcId="{70A16ED8-7FF1-4F6D-835E-BC60761250F3}" destId="{D80E144A-24A7-4E5C-BD27-B80131B1A3D4}" srcOrd="0" destOrd="0" presId="urn:microsoft.com/office/officeart/2005/8/layout/lProcess2"/>
    <dgm:cxn modelId="{1639F4AD-8CA6-4630-8507-840B4775293F}" srcId="{70A16ED8-7FF1-4F6D-835E-BC60761250F3}" destId="{F5ED0192-59D2-42C6-82C6-2765B95016F0}" srcOrd="0" destOrd="0" parTransId="{A319903A-F801-407E-9FC8-5FAE4471FDFE}" sibTransId="{EF028E02-7A6E-47EB-8127-BC75CF6DF726}"/>
    <dgm:cxn modelId="{8ED943F1-4C92-43EE-B164-E68F9527B047}" type="presOf" srcId="{F5ED0192-59D2-42C6-82C6-2765B95016F0}" destId="{C0A65DA1-BD6A-4E77-86BD-A809FD2F59D8}" srcOrd="1" destOrd="0" presId="urn:microsoft.com/office/officeart/2005/8/layout/lProcess2"/>
    <dgm:cxn modelId="{15003AEB-ABE3-4630-948A-CD15630E8288}" type="presParOf" srcId="{D80E144A-24A7-4E5C-BD27-B80131B1A3D4}" destId="{7E043111-D622-47E2-9AB4-107492B3EB75}" srcOrd="0" destOrd="0" presId="urn:microsoft.com/office/officeart/2005/8/layout/lProcess2"/>
    <dgm:cxn modelId="{5F62DE4B-6EBC-42F8-B9B5-99D8373A1D5B}" type="presParOf" srcId="{7E043111-D622-47E2-9AB4-107492B3EB75}" destId="{4C5E49F3-D7AE-442F-88D3-0FBE83F772F0}" srcOrd="0" destOrd="0" presId="urn:microsoft.com/office/officeart/2005/8/layout/lProcess2"/>
    <dgm:cxn modelId="{199241DB-E421-4432-9DA4-D9685922CF57}" type="presParOf" srcId="{7E043111-D622-47E2-9AB4-107492B3EB75}" destId="{C0A65DA1-BD6A-4E77-86BD-A809FD2F59D8}" srcOrd="1" destOrd="0" presId="urn:microsoft.com/office/officeart/2005/8/layout/lProcess2"/>
    <dgm:cxn modelId="{D1E1E3EC-E97E-4E45-AC4A-7AB607C63325}" type="presParOf" srcId="{7E043111-D622-47E2-9AB4-107492B3EB75}" destId="{6FC3359C-6ED6-4609-857C-75DE5EEFBC1B}" srcOrd="2" destOrd="0" presId="urn:microsoft.com/office/officeart/2005/8/layout/lProcess2"/>
    <dgm:cxn modelId="{976ACBB8-FA84-4E25-9C72-739312773288}" type="presParOf" srcId="{6FC3359C-6ED6-4609-857C-75DE5EEFBC1B}" destId="{3028C100-3DC7-4516-8276-3D1A67666A6F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B038BC3-4A67-4CF4-931A-4B9770743720}" type="doc">
      <dgm:prSet loTypeId="urn:microsoft.com/office/officeart/2005/8/layout/chevron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B44C7497-8817-4435-8EF8-89E7C1470AFB}">
      <dgm:prSet phldrT="[Texto]" custT="1"/>
      <dgm:spPr/>
      <dgm:t>
        <a:bodyPr/>
        <a:lstStyle/>
        <a:p>
          <a:r>
            <a:rPr lang="es-MX" sz="1400" dirty="0"/>
            <a:t>1.</a:t>
          </a:r>
          <a:r>
            <a:rPr lang="es-MX" sz="1100" dirty="0"/>
            <a:t>	</a:t>
          </a:r>
        </a:p>
      </dgm:t>
    </dgm:pt>
    <dgm:pt modelId="{F024FDEE-0BC9-4953-8636-B1A887516FC0}" type="parTrans" cxnId="{AE9B6A7A-2E2F-4711-9CD6-70FA35DB8501}">
      <dgm:prSet/>
      <dgm:spPr/>
      <dgm:t>
        <a:bodyPr/>
        <a:lstStyle/>
        <a:p>
          <a:endParaRPr lang="es-ES"/>
        </a:p>
      </dgm:t>
    </dgm:pt>
    <dgm:pt modelId="{587C247F-ED79-4F27-B07A-A5B68C4B040A}" type="sibTrans" cxnId="{AE9B6A7A-2E2F-4711-9CD6-70FA35DB8501}">
      <dgm:prSet/>
      <dgm:spPr/>
      <dgm:t>
        <a:bodyPr/>
        <a:lstStyle/>
        <a:p>
          <a:endParaRPr lang="es-ES"/>
        </a:p>
      </dgm:t>
    </dgm:pt>
    <dgm:pt modelId="{248CD132-8402-48DE-9EFD-9E9E383BBD69}">
      <dgm:prSet phldrT="[Texto]" custT="1"/>
      <dgm:spPr/>
      <dgm:t>
        <a:bodyPr/>
        <a:lstStyle/>
        <a:p>
          <a:r>
            <a:rPr lang="es-MX" sz="1100" dirty="0"/>
            <a:t>2.	</a:t>
          </a:r>
        </a:p>
      </dgm:t>
    </dgm:pt>
    <dgm:pt modelId="{B8337758-F912-4DEC-B1FA-2D50F3BA6CEE}" type="parTrans" cxnId="{792A017A-F965-4F7F-BA4B-591641D5037C}">
      <dgm:prSet/>
      <dgm:spPr/>
      <dgm:t>
        <a:bodyPr/>
        <a:lstStyle/>
        <a:p>
          <a:endParaRPr lang="es-ES"/>
        </a:p>
      </dgm:t>
    </dgm:pt>
    <dgm:pt modelId="{B27D07BB-0196-4960-9489-89DF6F5EC168}" type="sibTrans" cxnId="{792A017A-F965-4F7F-BA4B-591641D5037C}">
      <dgm:prSet/>
      <dgm:spPr/>
      <dgm:t>
        <a:bodyPr/>
        <a:lstStyle/>
        <a:p>
          <a:endParaRPr lang="es-ES"/>
        </a:p>
      </dgm:t>
    </dgm:pt>
    <dgm:pt modelId="{5068D7AB-59B8-4066-BC07-29D0E1E32C1D}">
      <dgm:prSet phldrT="[Texto]" custT="1"/>
      <dgm:spPr/>
      <dgm:t>
        <a:bodyPr/>
        <a:lstStyle/>
        <a:p>
          <a:pPr algn="ctr"/>
          <a:r>
            <a:rPr lang="es-MX" sz="1100" dirty="0"/>
            <a:t>3.	</a:t>
          </a:r>
        </a:p>
      </dgm:t>
    </dgm:pt>
    <dgm:pt modelId="{B2A5F8A7-1669-42EF-AE4E-0328FA7FEA02}" type="parTrans" cxnId="{A4CFC49C-9C33-4375-85AB-E8E02CE8ADF8}">
      <dgm:prSet/>
      <dgm:spPr/>
      <dgm:t>
        <a:bodyPr/>
        <a:lstStyle/>
        <a:p>
          <a:endParaRPr lang="es-ES"/>
        </a:p>
      </dgm:t>
    </dgm:pt>
    <dgm:pt modelId="{E1685026-346E-45F2-B32D-F954D0D081FB}" type="sibTrans" cxnId="{A4CFC49C-9C33-4375-85AB-E8E02CE8ADF8}">
      <dgm:prSet/>
      <dgm:spPr/>
      <dgm:t>
        <a:bodyPr/>
        <a:lstStyle/>
        <a:p>
          <a:endParaRPr lang="es-ES"/>
        </a:p>
      </dgm:t>
    </dgm:pt>
    <dgm:pt modelId="{C0D231F0-2FB4-4689-ACEC-AE11CA231395}">
      <dgm:prSet phldrT="[Texto]" custT="1"/>
      <dgm:spPr/>
      <dgm:t>
        <a:bodyPr/>
        <a:lstStyle/>
        <a:p>
          <a:pPr algn="ctr"/>
          <a:r>
            <a:rPr lang="es-MX" sz="1100" dirty="0"/>
            <a:t>4.	</a:t>
          </a:r>
        </a:p>
      </dgm:t>
    </dgm:pt>
    <dgm:pt modelId="{EC0B0CA6-37FC-4714-85C2-B6000DC5A9A6}" type="parTrans" cxnId="{5681357F-4958-4397-A31C-3AD8290B65DF}">
      <dgm:prSet/>
      <dgm:spPr/>
      <dgm:t>
        <a:bodyPr/>
        <a:lstStyle/>
        <a:p>
          <a:endParaRPr lang="es-ES"/>
        </a:p>
      </dgm:t>
    </dgm:pt>
    <dgm:pt modelId="{B7EC8F90-C2EC-4C15-822B-B9EF01CBF383}" type="sibTrans" cxnId="{5681357F-4958-4397-A31C-3AD8290B65DF}">
      <dgm:prSet/>
      <dgm:spPr/>
      <dgm:t>
        <a:bodyPr/>
        <a:lstStyle/>
        <a:p>
          <a:endParaRPr lang="es-ES"/>
        </a:p>
      </dgm:t>
    </dgm:pt>
    <dgm:pt modelId="{440B898F-6660-424F-8F73-BCCFC41B9DEB}">
      <dgm:prSet phldrT="[Texto]" custT="1"/>
      <dgm:spPr/>
      <dgm:t>
        <a:bodyPr/>
        <a:lstStyle/>
        <a:p>
          <a:r>
            <a:rPr lang="es-MX" sz="1100" dirty="0"/>
            <a:t>5.	</a:t>
          </a:r>
        </a:p>
      </dgm:t>
    </dgm:pt>
    <dgm:pt modelId="{D0D5FD76-2AA4-4D13-9650-FDF119BBD952}" type="parTrans" cxnId="{AA5F39D0-ECFB-4D08-BC67-DA80B9E5665A}">
      <dgm:prSet/>
      <dgm:spPr/>
      <dgm:t>
        <a:bodyPr/>
        <a:lstStyle/>
        <a:p>
          <a:endParaRPr lang="es-ES"/>
        </a:p>
      </dgm:t>
    </dgm:pt>
    <dgm:pt modelId="{CCC3319E-A991-4AA8-9550-E38B6E073448}" type="sibTrans" cxnId="{AA5F39D0-ECFB-4D08-BC67-DA80B9E5665A}">
      <dgm:prSet/>
      <dgm:spPr/>
      <dgm:t>
        <a:bodyPr/>
        <a:lstStyle/>
        <a:p>
          <a:endParaRPr lang="es-ES"/>
        </a:p>
      </dgm:t>
    </dgm:pt>
    <dgm:pt modelId="{0AC19726-6531-4DA1-980A-31D7ED44965C}">
      <dgm:prSet phldrT="[Texto]" custT="1"/>
      <dgm:spPr/>
      <dgm:t>
        <a:bodyPr/>
        <a:lstStyle/>
        <a:p>
          <a:r>
            <a:rPr lang="es-MX" sz="1100" dirty="0"/>
            <a:t>6.	</a:t>
          </a:r>
          <a:endParaRPr lang="es-ES" sz="1100" dirty="0"/>
        </a:p>
      </dgm:t>
    </dgm:pt>
    <dgm:pt modelId="{4CA70E60-4F7F-4F68-8F6F-C64B79B3C256}" type="parTrans" cxnId="{F65452B1-1DA6-4469-8E94-51C0E4AA81FE}">
      <dgm:prSet/>
      <dgm:spPr/>
      <dgm:t>
        <a:bodyPr/>
        <a:lstStyle/>
        <a:p>
          <a:endParaRPr lang="es-ES"/>
        </a:p>
      </dgm:t>
    </dgm:pt>
    <dgm:pt modelId="{6C36AFF5-0405-434A-99BB-C2D487563750}" type="sibTrans" cxnId="{F65452B1-1DA6-4469-8E94-51C0E4AA81FE}">
      <dgm:prSet/>
      <dgm:spPr/>
      <dgm:t>
        <a:bodyPr/>
        <a:lstStyle/>
        <a:p>
          <a:endParaRPr lang="es-ES"/>
        </a:p>
      </dgm:t>
    </dgm:pt>
    <dgm:pt modelId="{9D748B08-7070-411B-B063-6FFC5D9FD3E8}">
      <dgm:prSet phldrT="[Texto]" custT="1"/>
      <dgm:spPr/>
      <dgm:t>
        <a:bodyPr/>
        <a:lstStyle/>
        <a:p>
          <a:r>
            <a:rPr lang="es-MX" sz="1100" dirty="0"/>
            <a:t>Determinar las necesidades de salud y la respuesta del sistema de salud desde un enfoque global y respeto a los derechos humanos con perspectiva transdisciplinaria, interinstitucional e intersectorial considerando el vínculo entre salud humana, salud animal y salud ambiental.</a:t>
          </a:r>
        </a:p>
      </dgm:t>
    </dgm:pt>
    <dgm:pt modelId="{9B95DCB4-566B-4E8B-B7D8-F89434319E55}" type="parTrans" cxnId="{1E4A37C1-E2AA-4811-BE09-6CC53AD71C32}">
      <dgm:prSet/>
      <dgm:spPr/>
      <dgm:t>
        <a:bodyPr/>
        <a:lstStyle/>
        <a:p>
          <a:endParaRPr lang="es-ES"/>
        </a:p>
      </dgm:t>
    </dgm:pt>
    <dgm:pt modelId="{34D511C7-4BD0-4684-8F86-1C481C6CD527}" type="sibTrans" cxnId="{1E4A37C1-E2AA-4811-BE09-6CC53AD71C32}">
      <dgm:prSet/>
      <dgm:spPr/>
      <dgm:t>
        <a:bodyPr/>
        <a:lstStyle/>
        <a:p>
          <a:endParaRPr lang="es-ES"/>
        </a:p>
      </dgm:t>
    </dgm:pt>
    <dgm:pt modelId="{0765E5E5-D402-42EC-BE32-AE98F2884E51}">
      <dgm:prSet phldrT="[Texto]" custT="1"/>
      <dgm:spPr/>
      <dgm:t>
        <a:bodyPr/>
        <a:lstStyle/>
        <a:p>
          <a:r>
            <a:rPr lang="es-MX" sz="1100" dirty="0"/>
            <a:t>Comprender los diferentes enfoques, corrientes de pensamiento y principales modelos conceptuales que se han desarrollado para el estudio de la salud pública.</a:t>
          </a:r>
        </a:p>
      </dgm:t>
    </dgm:pt>
    <dgm:pt modelId="{782EAD0A-FFF2-4C93-80B4-51A098CD8607}" type="parTrans" cxnId="{514C41F0-3086-4C82-AD30-E1378D0A7A75}">
      <dgm:prSet/>
      <dgm:spPr/>
      <dgm:t>
        <a:bodyPr/>
        <a:lstStyle/>
        <a:p>
          <a:endParaRPr lang="es-ES"/>
        </a:p>
      </dgm:t>
    </dgm:pt>
    <dgm:pt modelId="{D66933ED-E330-4AE9-83F5-87038990C482}" type="sibTrans" cxnId="{514C41F0-3086-4C82-AD30-E1378D0A7A75}">
      <dgm:prSet/>
      <dgm:spPr/>
      <dgm:t>
        <a:bodyPr/>
        <a:lstStyle/>
        <a:p>
          <a:endParaRPr lang="es-ES"/>
        </a:p>
      </dgm:t>
    </dgm:pt>
    <dgm:pt modelId="{0D043BFA-499E-4503-8C22-44D817F71275}">
      <dgm:prSet phldrT="[Texto]" custT="1"/>
      <dgm:spPr/>
      <dgm:t>
        <a:bodyPr/>
        <a:lstStyle/>
        <a:p>
          <a:r>
            <a:rPr lang="es-MX" sz="1100" dirty="0"/>
            <a:t>Utilizar métodos y herramientas para la vigilancia, monitoreo y evaluación de necesidades de salud actuales, emergentes y de rezago, para generar conocimiento que fundamente intervenciones innovadoras. </a:t>
          </a:r>
        </a:p>
      </dgm:t>
    </dgm:pt>
    <dgm:pt modelId="{DB6C7977-90A0-4C59-BD4B-FE1E81D984E9}" type="parTrans" cxnId="{EC83BFA7-785D-4775-8291-82392643AA13}">
      <dgm:prSet/>
      <dgm:spPr/>
      <dgm:t>
        <a:bodyPr/>
        <a:lstStyle/>
        <a:p>
          <a:endParaRPr lang="es-ES"/>
        </a:p>
      </dgm:t>
    </dgm:pt>
    <dgm:pt modelId="{D9F7C589-C5AF-422E-847E-C6152F34E7F9}" type="sibTrans" cxnId="{EC83BFA7-785D-4775-8291-82392643AA13}">
      <dgm:prSet/>
      <dgm:spPr/>
      <dgm:t>
        <a:bodyPr/>
        <a:lstStyle/>
        <a:p>
          <a:endParaRPr lang="es-ES"/>
        </a:p>
      </dgm:t>
    </dgm:pt>
    <dgm:pt modelId="{81E102FD-0750-4A54-8353-38368EAE3A99}">
      <dgm:prSet phldrT="[Texto]" custT="1"/>
      <dgm:spPr/>
      <dgm:t>
        <a:bodyPr/>
        <a:lstStyle/>
        <a:p>
          <a:r>
            <a:rPr lang="es-MX" sz="1100" dirty="0"/>
            <a:t>Proponer  iniciativas, proyectos o intervenciones innovadoras que contribuyan a las políticas en salud pública para la identificación, vigilancia, prevención, control de riesgos y promoción de la salud basadas en la legislación, los marcos regulatorios y la transparencia administrativa con respeto a los derechos humanos. </a:t>
          </a:r>
        </a:p>
      </dgm:t>
    </dgm:pt>
    <dgm:pt modelId="{FADBC457-B471-476A-B4BD-4BA941EAD6C9}" type="parTrans" cxnId="{BDF55990-9B9D-4041-8001-75B513BC435F}">
      <dgm:prSet/>
      <dgm:spPr/>
      <dgm:t>
        <a:bodyPr/>
        <a:lstStyle/>
        <a:p>
          <a:endParaRPr lang="es-ES"/>
        </a:p>
      </dgm:t>
    </dgm:pt>
    <dgm:pt modelId="{7C18F8DF-A7A3-4705-B023-87F497BB895A}" type="sibTrans" cxnId="{BDF55990-9B9D-4041-8001-75B513BC435F}">
      <dgm:prSet/>
      <dgm:spPr/>
      <dgm:t>
        <a:bodyPr/>
        <a:lstStyle/>
        <a:p>
          <a:endParaRPr lang="es-ES"/>
        </a:p>
      </dgm:t>
    </dgm:pt>
    <dgm:pt modelId="{48E57D6E-4A40-4A35-A0E9-80C7E123C4DE}">
      <dgm:prSet phldrT="[Texto]" custT="1"/>
      <dgm:spPr/>
      <dgm:t>
        <a:bodyPr/>
        <a:lstStyle/>
        <a:p>
          <a:r>
            <a:rPr lang="es-MX" sz="1100" dirty="0"/>
            <a:t>Aplicar los principios básicos y las herramientas metodológicas para apoyar la gestión de recursos con el fin de asegurar acceso a servicios de salud integrales, de calidad, con equidad en la asignación de recursos financieros, materiales y humanos, eficientes y efectivos, que promuevan la salud en el contexto de salud global.</a:t>
          </a:r>
        </a:p>
      </dgm:t>
    </dgm:pt>
    <dgm:pt modelId="{00104417-7353-43C1-9C71-B8CB265B83E8}" type="parTrans" cxnId="{46BEC806-341A-422D-888F-71B94A825B7F}">
      <dgm:prSet/>
      <dgm:spPr/>
      <dgm:t>
        <a:bodyPr/>
        <a:lstStyle/>
        <a:p>
          <a:endParaRPr lang="es-ES"/>
        </a:p>
      </dgm:t>
    </dgm:pt>
    <dgm:pt modelId="{0CBE1C2F-B825-446B-85DD-2ABF3D663442}" type="sibTrans" cxnId="{46BEC806-341A-422D-888F-71B94A825B7F}">
      <dgm:prSet/>
      <dgm:spPr/>
      <dgm:t>
        <a:bodyPr/>
        <a:lstStyle/>
        <a:p>
          <a:endParaRPr lang="es-ES"/>
        </a:p>
      </dgm:t>
    </dgm:pt>
    <dgm:pt modelId="{4A240FC8-221C-4988-8BE9-B8F6427AFC6E}">
      <dgm:prSet phldrT="[Texto]" custT="1"/>
      <dgm:spPr/>
      <dgm:t>
        <a:bodyPr/>
        <a:lstStyle/>
        <a:p>
          <a:r>
            <a:rPr lang="es-MX" sz="1100" dirty="0"/>
            <a:t>Planear el monitoreo y evaluación de iniciativas o programas de salud pública  basados  en el conocimiento sobre la identificación y control de riesgos, los determinantes sociales de la salud y de los Sistemas de Salud  para integrar propuestas de mejora hacia la cobertura universal, la equidad y el respeto a los derechos humanos en salud.</a:t>
          </a:r>
          <a:endParaRPr lang="es-ES" sz="1100" dirty="0"/>
        </a:p>
      </dgm:t>
    </dgm:pt>
    <dgm:pt modelId="{864884FA-511D-4FD7-916A-76E31FC608BC}" type="parTrans" cxnId="{0363CE56-9857-4AD1-B894-E888970EBE5A}">
      <dgm:prSet/>
      <dgm:spPr/>
      <dgm:t>
        <a:bodyPr/>
        <a:lstStyle/>
        <a:p>
          <a:endParaRPr lang="es-ES"/>
        </a:p>
      </dgm:t>
    </dgm:pt>
    <dgm:pt modelId="{D5BC0FCC-F6A0-4791-83F3-111F373C59CE}" type="sibTrans" cxnId="{0363CE56-9857-4AD1-B894-E888970EBE5A}">
      <dgm:prSet/>
      <dgm:spPr/>
      <dgm:t>
        <a:bodyPr/>
        <a:lstStyle/>
        <a:p>
          <a:endParaRPr lang="es-ES"/>
        </a:p>
      </dgm:t>
    </dgm:pt>
    <dgm:pt modelId="{8A385C3B-4F01-44A8-BA79-1018A16DB2A3}" type="pres">
      <dgm:prSet presAssocID="{EB038BC3-4A67-4CF4-931A-4B9770743720}" presName="linearFlow" presStyleCnt="0">
        <dgm:presLayoutVars>
          <dgm:dir/>
          <dgm:animLvl val="lvl"/>
          <dgm:resizeHandles val="exact"/>
        </dgm:presLayoutVars>
      </dgm:prSet>
      <dgm:spPr/>
    </dgm:pt>
    <dgm:pt modelId="{95F6A135-9CF7-4A00-A34C-71B30DB2AD2A}" type="pres">
      <dgm:prSet presAssocID="{B44C7497-8817-4435-8EF8-89E7C1470AFB}" presName="composite" presStyleCnt="0"/>
      <dgm:spPr/>
    </dgm:pt>
    <dgm:pt modelId="{EA713B26-7F56-43F9-A42D-EF9F137F5FCF}" type="pres">
      <dgm:prSet presAssocID="{B44C7497-8817-4435-8EF8-89E7C1470AFB}" presName="parentText" presStyleLbl="alignNode1" presStyleIdx="0" presStyleCnt="6">
        <dgm:presLayoutVars>
          <dgm:chMax val="1"/>
          <dgm:bulletEnabled val="1"/>
        </dgm:presLayoutVars>
      </dgm:prSet>
      <dgm:spPr/>
    </dgm:pt>
    <dgm:pt modelId="{A71B387C-511F-430C-B24F-03456DFB972E}" type="pres">
      <dgm:prSet presAssocID="{B44C7497-8817-4435-8EF8-89E7C1470AFB}" presName="descendantText" presStyleLbl="alignAcc1" presStyleIdx="0" presStyleCnt="6">
        <dgm:presLayoutVars>
          <dgm:bulletEnabled val="1"/>
        </dgm:presLayoutVars>
      </dgm:prSet>
      <dgm:spPr/>
    </dgm:pt>
    <dgm:pt modelId="{6F555A61-658F-4005-A8DA-398A37413DB6}" type="pres">
      <dgm:prSet presAssocID="{587C247F-ED79-4F27-B07A-A5B68C4B040A}" presName="sp" presStyleCnt="0"/>
      <dgm:spPr/>
    </dgm:pt>
    <dgm:pt modelId="{8DBFCA1A-CE09-47E4-AB1E-7033E6C51E26}" type="pres">
      <dgm:prSet presAssocID="{248CD132-8402-48DE-9EFD-9E9E383BBD69}" presName="composite" presStyleCnt="0"/>
      <dgm:spPr/>
    </dgm:pt>
    <dgm:pt modelId="{C6F6B2EF-E612-4B2B-8E8F-B77F62ED189A}" type="pres">
      <dgm:prSet presAssocID="{248CD132-8402-48DE-9EFD-9E9E383BBD69}" presName="parentText" presStyleLbl="alignNode1" presStyleIdx="1" presStyleCnt="6">
        <dgm:presLayoutVars>
          <dgm:chMax val="1"/>
          <dgm:bulletEnabled val="1"/>
        </dgm:presLayoutVars>
      </dgm:prSet>
      <dgm:spPr/>
    </dgm:pt>
    <dgm:pt modelId="{2BBCFB5F-1434-41A0-8892-AC34BB599618}" type="pres">
      <dgm:prSet presAssocID="{248CD132-8402-48DE-9EFD-9E9E383BBD69}" presName="descendantText" presStyleLbl="alignAcc1" presStyleIdx="1" presStyleCnt="6">
        <dgm:presLayoutVars>
          <dgm:bulletEnabled val="1"/>
        </dgm:presLayoutVars>
      </dgm:prSet>
      <dgm:spPr/>
    </dgm:pt>
    <dgm:pt modelId="{08E39395-C9CF-4624-A1FF-A5724879FC6F}" type="pres">
      <dgm:prSet presAssocID="{B27D07BB-0196-4960-9489-89DF6F5EC168}" presName="sp" presStyleCnt="0"/>
      <dgm:spPr/>
    </dgm:pt>
    <dgm:pt modelId="{47B039B8-C8A8-4EDF-96F4-D0DE66396E53}" type="pres">
      <dgm:prSet presAssocID="{5068D7AB-59B8-4066-BC07-29D0E1E32C1D}" presName="composite" presStyleCnt="0"/>
      <dgm:spPr/>
    </dgm:pt>
    <dgm:pt modelId="{DA3BFA05-F676-4DF7-8BFE-A1140D1066F4}" type="pres">
      <dgm:prSet presAssocID="{5068D7AB-59B8-4066-BC07-29D0E1E32C1D}" presName="parentText" presStyleLbl="alignNode1" presStyleIdx="2" presStyleCnt="6">
        <dgm:presLayoutVars>
          <dgm:chMax val="1"/>
          <dgm:bulletEnabled val="1"/>
        </dgm:presLayoutVars>
      </dgm:prSet>
      <dgm:spPr/>
    </dgm:pt>
    <dgm:pt modelId="{3908F6BC-573F-4A46-9952-39505FBE1025}" type="pres">
      <dgm:prSet presAssocID="{5068D7AB-59B8-4066-BC07-29D0E1E32C1D}" presName="descendantText" presStyleLbl="alignAcc1" presStyleIdx="2" presStyleCnt="6">
        <dgm:presLayoutVars>
          <dgm:bulletEnabled val="1"/>
        </dgm:presLayoutVars>
      </dgm:prSet>
      <dgm:spPr/>
    </dgm:pt>
    <dgm:pt modelId="{8BA032E6-FC37-459B-8662-FD423BF3C8CD}" type="pres">
      <dgm:prSet presAssocID="{E1685026-346E-45F2-B32D-F954D0D081FB}" presName="sp" presStyleCnt="0"/>
      <dgm:spPr/>
    </dgm:pt>
    <dgm:pt modelId="{91286F3B-F024-4E6A-99F8-BF343133373D}" type="pres">
      <dgm:prSet presAssocID="{C0D231F0-2FB4-4689-ACEC-AE11CA231395}" presName="composite" presStyleCnt="0"/>
      <dgm:spPr/>
    </dgm:pt>
    <dgm:pt modelId="{C5CE7A29-9880-4570-B1D9-FC21EEF5D673}" type="pres">
      <dgm:prSet presAssocID="{C0D231F0-2FB4-4689-ACEC-AE11CA231395}" presName="parentText" presStyleLbl="alignNode1" presStyleIdx="3" presStyleCnt="6">
        <dgm:presLayoutVars>
          <dgm:chMax val="1"/>
          <dgm:bulletEnabled val="1"/>
        </dgm:presLayoutVars>
      </dgm:prSet>
      <dgm:spPr/>
    </dgm:pt>
    <dgm:pt modelId="{A5B86400-B2AD-4DDD-9226-2E0F1DB4AFA3}" type="pres">
      <dgm:prSet presAssocID="{C0D231F0-2FB4-4689-ACEC-AE11CA231395}" presName="descendantText" presStyleLbl="alignAcc1" presStyleIdx="3" presStyleCnt="6" custScaleY="131783">
        <dgm:presLayoutVars>
          <dgm:bulletEnabled val="1"/>
        </dgm:presLayoutVars>
      </dgm:prSet>
      <dgm:spPr/>
    </dgm:pt>
    <dgm:pt modelId="{A9FB4B83-1AAC-41F7-B21C-8E0AC82E3CE6}" type="pres">
      <dgm:prSet presAssocID="{B7EC8F90-C2EC-4C15-822B-B9EF01CBF383}" presName="sp" presStyleCnt="0"/>
      <dgm:spPr/>
    </dgm:pt>
    <dgm:pt modelId="{C3EBE0C7-35C4-47D3-B911-9601E2DD24C9}" type="pres">
      <dgm:prSet presAssocID="{440B898F-6660-424F-8F73-BCCFC41B9DEB}" presName="composite" presStyleCnt="0"/>
      <dgm:spPr/>
    </dgm:pt>
    <dgm:pt modelId="{56CAA73A-D919-4FB4-AB70-FF119F4AB3B9}" type="pres">
      <dgm:prSet presAssocID="{440B898F-6660-424F-8F73-BCCFC41B9DEB}" presName="parentText" presStyleLbl="alignNode1" presStyleIdx="4" presStyleCnt="6">
        <dgm:presLayoutVars>
          <dgm:chMax val="1"/>
          <dgm:bulletEnabled val="1"/>
        </dgm:presLayoutVars>
      </dgm:prSet>
      <dgm:spPr/>
    </dgm:pt>
    <dgm:pt modelId="{8ACB7208-3908-416A-9ED9-51D5EC3FC4AC}" type="pres">
      <dgm:prSet presAssocID="{440B898F-6660-424F-8F73-BCCFC41B9DEB}" presName="descendantText" presStyleLbl="alignAcc1" presStyleIdx="4" presStyleCnt="6" custScaleY="127296">
        <dgm:presLayoutVars>
          <dgm:bulletEnabled val="1"/>
        </dgm:presLayoutVars>
      </dgm:prSet>
      <dgm:spPr/>
    </dgm:pt>
    <dgm:pt modelId="{E3D678EC-0BBC-4AA6-91EC-84D19A054BD6}" type="pres">
      <dgm:prSet presAssocID="{CCC3319E-A991-4AA8-9550-E38B6E073448}" presName="sp" presStyleCnt="0"/>
      <dgm:spPr/>
    </dgm:pt>
    <dgm:pt modelId="{A8A4AFF3-88CE-4D71-AEAB-179DEDB1042A}" type="pres">
      <dgm:prSet presAssocID="{0AC19726-6531-4DA1-980A-31D7ED44965C}" presName="composite" presStyleCnt="0"/>
      <dgm:spPr/>
    </dgm:pt>
    <dgm:pt modelId="{3EC6E035-D52E-4543-80BD-4DC14620081A}" type="pres">
      <dgm:prSet presAssocID="{0AC19726-6531-4DA1-980A-31D7ED44965C}" presName="parentText" presStyleLbl="alignNode1" presStyleIdx="5" presStyleCnt="6">
        <dgm:presLayoutVars>
          <dgm:chMax val="1"/>
          <dgm:bulletEnabled val="1"/>
        </dgm:presLayoutVars>
      </dgm:prSet>
      <dgm:spPr/>
    </dgm:pt>
    <dgm:pt modelId="{C2581469-4988-4519-98F4-DDED9A2F81C8}" type="pres">
      <dgm:prSet presAssocID="{0AC19726-6531-4DA1-980A-31D7ED44965C}" presName="descendantText" presStyleLbl="alignAcc1" presStyleIdx="5" presStyleCnt="6" custScaleY="127011">
        <dgm:presLayoutVars>
          <dgm:bulletEnabled val="1"/>
        </dgm:presLayoutVars>
      </dgm:prSet>
      <dgm:spPr/>
    </dgm:pt>
  </dgm:ptLst>
  <dgm:cxnLst>
    <dgm:cxn modelId="{46BEC806-341A-422D-888F-71B94A825B7F}" srcId="{440B898F-6660-424F-8F73-BCCFC41B9DEB}" destId="{48E57D6E-4A40-4A35-A0E9-80C7E123C4DE}" srcOrd="0" destOrd="0" parTransId="{00104417-7353-43C1-9C71-B8CB265B83E8}" sibTransId="{0CBE1C2F-B825-446B-85DD-2ABF3D663442}"/>
    <dgm:cxn modelId="{4FF80710-04B5-4518-995F-FAA27D7009A4}" type="presOf" srcId="{440B898F-6660-424F-8F73-BCCFC41B9DEB}" destId="{56CAA73A-D919-4FB4-AB70-FF119F4AB3B9}" srcOrd="0" destOrd="0" presId="urn:microsoft.com/office/officeart/2005/8/layout/chevron2"/>
    <dgm:cxn modelId="{28C15E11-FFB6-41D2-B2EA-7AF724657F1C}" type="presOf" srcId="{C0D231F0-2FB4-4689-ACEC-AE11CA231395}" destId="{C5CE7A29-9880-4570-B1D9-FC21EEF5D673}" srcOrd="0" destOrd="0" presId="urn:microsoft.com/office/officeart/2005/8/layout/chevron2"/>
    <dgm:cxn modelId="{35098F33-9FB0-4EC4-A4B2-9FA1BC872BD9}" type="presOf" srcId="{B44C7497-8817-4435-8EF8-89E7C1470AFB}" destId="{EA713B26-7F56-43F9-A42D-EF9F137F5FCF}" srcOrd="0" destOrd="0" presId="urn:microsoft.com/office/officeart/2005/8/layout/chevron2"/>
    <dgm:cxn modelId="{7B107640-39FE-476D-B4FA-D3F753D40F63}" type="presOf" srcId="{0765E5E5-D402-42EC-BE32-AE98F2884E51}" destId="{2BBCFB5F-1434-41A0-8892-AC34BB599618}" srcOrd="0" destOrd="0" presId="urn:microsoft.com/office/officeart/2005/8/layout/chevron2"/>
    <dgm:cxn modelId="{11C6A85D-CD23-46BA-A13D-FA657C7EF2BA}" type="presOf" srcId="{9D748B08-7070-411B-B063-6FFC5D9FD3E8}" destId="{A71B387C-511F-430C-B24F-03456DFB972E}" srcOrd="0" destOrd="0" presId="urn:microsoft.com/office/officeart/2005/8/layout/chevron2"/>
    <dgm:cxn modelId="{6C9CEC72-8AB5-4613-A0C8-1455EF1F11A9}" type="presOf" srcId="{0D043BFA-499E-4503-8C22-44D817F71275}" destId="{3908F6BC-573F-4A46-9952-39505FBE1025}" srcOrd="0" destOrd="0" presId="urn:microsoft.com/office/officeart/2005/8/layout/chevron2"/>
    <dgm:cxn modelId="{9866EA75-AFF1-459E-B639-4E82484E9ED7}" type="presOf" srcId="{248CD132-8402-48DE-9EFD-9E9E383BBD69}" destId="{C6F6B2EF-E612-4B2B-8E8F-B77F62ED189A}" srcOrd="0" destOrd="0" presId="urn:microsoft.com/office/officeart/2005/8/layout/chevron2"/>
    <dgm:cxn modelId="{0363CE56-9857-4AD1-B894-E888970EBE5A}" srcId="{0AC19726-6531-4DA1-980A-31D7ED44965C}" destId="{4A240FC8-221C-4988-8BE9-B8F6427AFC6E}" srcOrd="0" destOrd="0" parTransId="{864884FA-511D-4FD7-916A-76E31FC608BC}" sibTransId="{D5BC0FCC-F6A0-4791-83F3-111F373C59CE}"/>
    <dgm:cxn modelId="{792A017A-F965-4F7F-BA4B-591641D5037C}" srcId="{EB038BC3-4A67-4CF4-931A-4B9770743720}" destId="{248CD132-8402-48DE-9EFD-9E9E383BBD69}" srcOrd="1" destOrd="0" parTransId="{B8337758-F912-4DEC-B1FA-2D50F3BA6CEE}" sibTransId="{B27D07BB-0196-4960-9489-89DF6F5EC168}"/>
    <dgm:cxn modelId="{AE9B6A7A-2E2F-4711-9CD6-70FA35DB8501}" srcId="{EB038BC3-4A67-4CF4-931A-4B9770743720}" destId="{B44C7497-8817-4435-8EF8-89E7C1470AFB}" srcOrd="0" destOrd="0" parTransId="{F024FDEE-0BC9-4953-8636-B1A887516FC0}" sibTransId="{587C247F-ED79-4F27-B07A-A5B68C4B040A}"/>
    <dgm:cxn modelId="{5681357F-4958-4397-A31C-3AD8290B65DF}" srcId="{EB038BC3-4A67-4CF4-931A-4B9770743720}" destId="{C0D231F0-2FB4-4689-ACEC-AE11CA231395}" srcOrd="3" destOrd="0" parTransId="{EC0B0CA6-37FC-4714-85C2-B6000DC5A9A6}" sibTransId="{B7EC8F90-C2EC-4C15-822B-B9EF01CBF383}"/>
    <dgm:cxn modelId="{BDF55990-9B9D-4041-8001-75B513BC435F}" srcId="{C0D231F0-2FB4-4689-ACEC-AE11CA231395}" destId="{81E102FD-0750-4A54-8353-38368EAE3A99}" srcOrd="0" destOrd="0" parTransId="{FADBC457-B471-476A-B4BD-4BA941EAD6C9}" sibTransId="{7C18F8DF-A7A3-4705-B023-87F497BB895A}"/>
    <dgm:cxn modelId="{ACD2C894-DF63-4513-BE3D-82258B61F59F}" type="presOf" srcId="{48E57D6E-4A40-4A35-A0E9-80C7E123C4DE}" destId="{8ACB7208-3908-416A-9ED9-51D5EC3FC4AC}" srcOrd="0" destOrd="0" presId="urn:microsoft.com/office/officeart/2005/8/layout/chevron2"/>
    <dgm:cxn modelId="{2945FA9B-0FD0-44C5-907E-C831720A96C4}" type="presOf" srcId="{81E102FD-0750-4A54-8353-38368EAE3A99}" destId="{A5B86400-B2AD-4DDD-9226-2E0F1DB4AFA3}" srcOrd="0" destOrd="0" presId="urn:microsoft.com/office/officeart/2005/8/layout/chevron2"/>
    <dgm:cxn modelId="{A4CFC49C-9C33-4375-85AB-E8E02CE8ADF8}" srcId="{EB038BC3-4A67-4CF4-931A-4B9770743720}" destId="{5068D7AB-59B8-4066-BC07-29D0E1E32C1D}" srcOrd="2" destOrd="0" parTransId="{B2A5F8A7-1669-42EF-AE4E-0328FA7FEA02}" sibTransId="{E1685026-346E-45F2-B32D-F954D0D081FB}"/>
    <dgm:cxn modelId="{EC83BFA7-785D-4775-8291-82392643AA13}" srcId="{5068D7AB-59B8-4066-BC07-29D0E1E32C1D}" destId="{0D043BFA-499E-4503-8C22-44D817F71275}" srcOrd="0" destOrd="0" parTransId="{DB6C7977-90A0-4C59-BD4B-FE1E81D984E9}" sibTransId="{D9F7C589-C5AF-422E-847E-C6152F34E7F9}"/>
    <dgm:cxn modelId="{E10734A9-DB82-4BF6-825C-5483FB2AB5C6}" type="presOf" srcId="{EB038BC3-4A67-4CF4-931A-4B9770743720}" destId="{8A385C3B-4F01-44A8-BA79-1018A16DB2A3}" srcOrd="0" destOrd="0" presId="urn:microsoft.com/office/officeart/2005/8/layout/chevron2"/>
    <dgm:cxn modelId="{F65452B1-1DA6-4469-8E94-51C0E4AA81FE}" srcId="{EB038BC3-4A67-4CF4-931A-4B9770743720}" destId="{0AC19726-6531-4DA1-980A-31D7ED44965C}" srcOrd="5" destOrd="0" parTransId="{4CA70E60-4F7F-4F68-8F6F-C64B79B3C256}" sibTransId="{6C36AFF5-0405-434A-99BB-C2D487563750}"/>
    <dgm:cxn modelId="{1E4A37C1-E2AA-4811-BE09-6CC53AD71C32}" srcId="{B44C7497-8817-4435-8EF8-89E7C1470AFB}" destId="{9D748B08-7070-411B-B063-6FFC5D9FD3E8}" srcOrd="0" destOrd="0" parTransId="{9B95DCB4-566B-4E8B-B7D8-F89434319E55}" sibTransId="{34D511C7-4BD0-4684-8F86-1C481C6CD527}"/>
    <dgm:cxn modelId="{0B96FCCB-C04D-42C1-915C-934C784A415D}" type="presOf" srcId="{5068D7AB-59B8-4066-BC07-29D0E1E32C1D}" destId="{DA3BFA05-F676-4DF7-8BFE-A1140D1066F4}" srcOrd="0" destOrd="0" presId="urn:microsoft.com/office/officeart/2005/8/layout/chevron2"/>
    <dgm:cxn modelId="{AA5F39D0-ECFB-4D08-BC67-DA80B9E5665A}" srcId="{EB038BC3-4A67-4CF4-931A-4B9770743720}" destId="{440B898F-6660-424F-8F73-BCCFC41B9DEB}" srcOrd="4" destOrd="0" parTransId="{D0D5FD76-2AA4-4D13-9650-FDF119BBD952}" sibTransId="{CCC3319E-A991-4AA8-9550-E38B6E073448}"/>
    <dgm:cxn modelId="{6CB0E8D2-E09F-4728-BA87-DF6A61D3B811}" type="presOf" srcId="{4A240FC8-221C-4988-8BE9-B8F6427AFC6E}" destId="{C2581469-4988-4519-98F4-DDED9A2F81C8}" srcOrd="0" destOrd="0" presId="urn:microsoft.com/office/officeart/2005/8/layout/chevron2"/>
    <dgm:cxn modelId="{747B65D3-89C1-4E13-A23A-98357FBF5798}" type="presOf" srcId="{0AC19726-6531-4DA1-980A-31D7ED44965C}" destId="{3EC6E035-D52E-4543-80BD-4DC14620081A}" srcOrd="0" destOrd="0" presId="urn:microsoft.com/office/officeart/2005/8/layout/chevron2"/>
    <dgm:cxn modelId="{514C41F0-3086-4C82-AD30-E1378D0A7A75}" srcId="{248CD132-8402-48DE-9EFD-9E9E383BBD69}" destId="{0765E5E5-D402-42EC-BE32-AE98F2884E51}" srcOrd="0" destOrd="0" parTransId="{782EAD0A-FFF2-4C93-80B4-51A098CD8607}" sibTransId="{D66933ED-E330-4AE9-83F5-87038990C482}"/>
    <dgm:cxn modelId="{B99B41A9-9E7F-4359-9E65-843BF53DF759}" type="presParOf" srcId="{8A385C3B-4F01-44A8-BA79-1018A16DB2A3}" destId="{95F6A135-9CF7-4A00-A34C-71B30DB2AD2A}" srcOrd="0" destOrd="0" presId="urn:microsoft.com/office/officeart/2005/8/layout/chevron2"/>
    <dgm:cxn modelId="{1A2B0B6C-1ADA-4AE3-8C65-5A6957F2DE1F}" type="presParOf" srcId="{95F6A135-9CF7-4A00-A34C-71B30DB2AD2A}" destId="{EA713B26-7F56-43F9-A42D-EF9F137F5FCF}" srcOrd="0" destOrd="0" presId="urn:microsoft.com/office/officeart/2005/8/layout/chevron2"/>
    <dgm:cxn modelId="{481CBDFD-B768-4937-9106-D8C7E9E031C9}" type="presParOf" srcId="{95F6A135-9CF7-4A00-A34C-71B30DB2AD2A}" destId="{A71B387C-511F-430C-B24F-03456DFB972E}" srcOrd="1" destOrd="0" presId="urn:microsoft.com/office/officeart/2005/8/layout/chevron2"/>
    <dgm:cxn modelId="{386E9F3B-8D3F-4F5D-BBA8-05EC3ACD7BD6}" type="presParOf" srcId="{8A385C3B-4F01-44A8-BA79-1018A16DB2A3}" destId="{6F555A61-658F-4005-A8DA-398A37413DB6}" srcOrd="1" destOrd="0" presId="urn:microsoft.com/office/officeart/2005/8/layout/chevron2"/>
    <dgm:cxn modelId="{EC93C519-B78A-4868-AD42-AE9CD13CFC05}" type="presParOf" srcId="{8A385C3B-4F01-44A8-BA79-1018A16DB2A3}" destId="{8DBFCA1A-CE09-47E4-AB1E-7033E6C51E26}" srcOrd="2" destOrd="0" presId="urn:microsoft.com/office/officeart/2005/8/layout/chevron2"/>
    <dgm:cxn modelId="{4D931619-74D3-48F3-AA60-C1D71D4E54B3}" type="presParOf" srcId="{8DBFCA1A-CE09-47E4-AB1E-7033E6C51E26}" destId="{C6F6B2EF-E612-4B2B-8E8F-B77F62ED189A}" srcOrd="0" destOrd="0" presId="urn:microsoft.com/office/officeart/2005/8/layout/chevron2"/>
    <dgm:cxn modelId="{9AE5D6F2-E9D7-4762-BCAC-80C512BD8680}" type="presParOf" srcId="{8DBFCA1A-CE09-47E4-AB1E-7033E6C51E26}" destId="{2BBCFB5F-1434-41A0-8892-AC34BB599618}" srcOrd="1" destOrd="0" presId="urn:microsoft.com/office/officeart/2005/8/layout/chevron2"/>
    <dgm:cxn modelId="{4E7E0D61-45AD-4261-BB2A-ED7651707F32}" type="presParOf" srcId="{8A385C3B-4F01-44A8-BA79-1018A16DB2A3}" destId="{08E39395-C9CF-4624-A1FF-A5724879FC6F}" srcOrd="3" destOrd="0" presId="urn:microsoft.com/office/officeart/2005/8/layout/chevron2"/>
    <dgm:cxn modelId="{689CA9D5-FF3A-4802-9C54-2C4EA178E61F}" type="presParOf" srcId="{8A385C3B-4F01-44A8-BA79-1018A16DB2A3}" destId="{47B039B8-C8A8-4EDF-96F4-D0DE66396E53}" srcOrd="4" destOrd="0" presId="urn:microsoft.com/office/officeart/2005/8/layout/chevron2"/>
    <dgm:cxn modelId="{C08FE383-DB42-4A79-9B05-41493A41BDFA}" type="presParOf" srcId="{47B039B8-C8A8-4EDF-96F4-D0DE66396E53}" destId="{DA3BFA05-F676-4DF7-8BFE-A1140D1066F4}" srcOrd="0" destOrd="0" presId="urn:microsoft.com/office/officeart/2005/8/layout/chevron2"/>
    <dgm:cxn modelId="{1F0EC796-1AF5-43B0-A71C-CC560998E6D7}" type="presParOf" srcId="{47B039B8-C8A8-4EDF-96F4-D0DE66396E53}" destId="{3908F6BC-573F-4A46-9952-39505FBE1025}" srcOrd="1" destOrd="0" presId="urn:microsoft.com/office/officeart/2005/8/layout/chevron2"/>
    <dgm:cxn modelId="{B3F7C8BB-4790-4143-848C-3917565EE694}" type="presParOf" srcId="{8A385C3B-4F01-44A8-BA79-1018A16DB2A3}" destId="{8BA032E6-FC37-459B-8662-FD423BF3C8CD}" srcOrd="5" destOrd="0" presId="urn:microsoft.com/office/officeart/2005/8/layout/chevron2"/>
    <dgm:cxn modelId="{0F665F3C-7CE0-4EDD-B511-25FC00432C20}" type="presParOf" srcId="{8A385C3B-4F01-44A8-BA79-1018A16DB2A3}" destId="{91286F3B-F024-4E6A-99F8-BF343133373D}" srcOrd="6" destOrd="0" presId="urn:microsoft.com/office/officeart/2005/8/layout/chevron2"/>
    <dgm:cxn modelId="{A8DC5E75-9F72-4909-AE9D-4096DF21B3A7}" type="presParOf" srcId="{91286F3B-F024-4E6A-99F8-BF343133373D}" destId="{C5CE7A29-9880-4570-B1D9-FC21EEF5D673}" srcOrd="0" destOrd="0" presId="urn:microsoft.com/office/officeart/2005/8/layout/chevron2"/>
    <dgm:cxn modelId="{3385B886-0F3D-4810-9FED-A41BA2287E02}" type="presParOf" srcId="{91286F3B-F024-4E6A-99F8-BF343133373D}" destId="{A5B86400-B2AD-4DDD-9226-2E0F1DB4AFA3}" srcOrd="1" destOrd="0" presId="urn:microsoft.com/office/officeart/2005/8/layout/chevron2"/>
    <dgm:cxn modelId="{B882CF89-FA68-4DDB-B8B5-BB8ACFE57F10}" type="presParOf" srcId="{8A385C3B-4F01-44A8-BA79-1018A16DB2A3}" destId="{A9FB4B83-1AAC-41F7-B21C-8E0AC82E3CE6}" srcOrd="7" destOrd="0" presId="urn:microsoft.com/office/officeart/2005/8/layout/chevron2"/>
    <dgm:cxn modelId="{253237D1-A14A-48F6-A083-859DAF791EB3}" type="presParOf" srcId="{8A385C3B-4F01-44A8-BA79-1018A16DB2A3}" destId="{C3EBE0C7-35C4-47D3-B911-9601E2DD24C9}" srcOrd="8" destOrd="0" presId="urn:microsoft.com/office/officeart/2005/8/layout/chevron2"/>
    <dgm:cxn modelId="{D610078E-B9B2-4806-8C09-DFED81400BF9}" type="presParOf" srcId="{C3EBE0C7-35C4-47D3-B911-9601E2DD24C9}" destId="{56CAA73A-D919-4FB4-AB70-FF119F4AB3B9}" srcOrd="0" destOrd="0" presId="urn:microsoft.com/office/officeart/2005/8/layout/chevron2"/>
    <dgm:cxn modelId="{030B46A9-5D08-4F8D-9B1F-F53C98984A78}" type="presParOf" srcId="{C3EBE0C7-35C4-47D3-B911-9601E2DD24C9}" destId="{8ACB7208-3908-416A-9ED9-51D5EC3FC4AC}" srcOrd="1" destOrd="0" presId="urn:microsoft.com/office/officeart/2005/8/layout/chevron2"/>
    <dgm:cxn modelId="{A9A8808A-2B1B-4F94-9F6B-A23EA1D52079}" type="presParOf" srcId="{8A385C3B-4F01-44A8-BA79-1018A16DB2A3}" destId="{E3D678EC-0BBC-4AA6-91EC-84D19A054BD6}" srcOrd="9" destOrd="0" presId="urn:microsoft.com/office/officeart/2005/8/layout/chevron2"/>
    <dgm:cxn modelId="{2FCDBF82-7A6D-4E5C-B03A-DD828F3EE374}" type="presParOf" srcId="{8A385C3B-4F01-44A8-BA79-1018A16DB2A3}" destId="{A8A4AFF3-88CE-4D71-AEAB-179DEDB1042A}" srcOrd="10" destOrd="0" presId="urn:microsoft.com/office/officeart/2005/8/layout/chevron2"/>
    <dgm:cxn modelId="{E32F4156-747A-493C-AA23-0AE17211E000}" type="presParOf" srcId="{A8A4AFF3-88CE-4D71-AEAB-179DEDB1042A}" destId="{3EC6E035-D52E-4543-80BD-4DC14620081A}" srcOrd="0" destOrd="0" presId="urn:microsoft.com/office/officeart/2005/8/layout/chevron2"/>
    <dgm:cxn modelId="{AA833A29-847D-4A5E-87E8-F03633E187D3}" type="presParOf" srcId="{A8A4AFF3-88CE-4D71-AEAB-179DEDB1042A}" destId="{C2581469-4988-4519-98F4-DDED9A2F81C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B038BC3-4A67-4CF4-931A-4B9770743720}" type="doc">
      <dgm:prSet loTypeId="urn:microsoft.com/office/officeart/2005/8/layout/chevron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B44C7497-8817-4435-8EF8-89E7C1470AFB}">
      <dgm:prSet phldrT="[Texto]" custT="1"/>
      <dgm:spPr/>
      <dgm:t>
        <a:bodyPr/>
        <a:lstStyle/>
        <a:p>
          <a:r>
            <a:rPr lang="es-MX" sz="1400" dirty="0"/>
            <a:t>1.</a:t>
          </a:r>
          <a:r>
            <a:rPr lang="es-MX" sz="1100" dirty="0"/>
            <a:t>	</a:t>
          </a:r>
        </a:p>
      </dgm:t>
    </dgm:pt>
    <dgm:pt modelId="{F024FDEE-0BC9-4953-8636-B1A887516FC0}" type="parTrans" cxnId="{AE9B6A7A-2E2F-4711-9CD6-70FA35DB8501}">
      <dgm:prSet/>
      <dgm:spPr/>
      <dgm:t>
        <a:bodyPr/>
        <a:lstStyle/>
        <a:p>
          <a:endParaRPr lang="es-ES"/>
        </a:p>
      </dgm:t>
    </dgm:pt>
    <dgm:pt modelId="{587C247F-ED79-4F27-B07A-A5B68C4B040A}" type="sibTrans" cxnId="{AE9B6A7A-2E2F-4711-9CD6-70FA35DB8501}">
      <dgm:prSet/>
      <dgm:spPr/>
      <dgm:t>
        <a:bodyPr/>
        <a:lstStyle/>
        <a:p>
          <a:endParaRPr lang="es-ES"/>
        </a:p>
      </dgm:t>
    </dgm:pt>
    <dgm:pt modelId="{248CD132-8402-48DE-9EFD-9E9E383BBD69}">
      <dgm:prSet phldrT="[Texto]" custT="1"/>
      <dgm:spPr/>
      <dgm:t>
        <a:bodyPr/>
        <a:lstStyle/>
        <a:p>
          <a:r>
            <a:rPr lang="es-MX" sz="1400" dirty="0"/>
            <a:t>2.</a:t>
          </a:r>
          <a:r>
            <a:rPr lang="es-MX" sz="1100" dirty="0"/>
            <a:t>	</a:t>
          </a:r>
        </a:p>
      </dgm:t>
    </dgm:pt>
    <dgm:pt modelId="{B8337758-F912-4DEC-B1FA-2D50F3BA6CEE}" type="parTrans" cxnId="{792A017A-F965-4F7F-BA4B-591641D5037C}">
      <dgm:prSet/>
      <dgm:spPr/>
      <dgm:t>
        <a:bodyPr/>
        <a:lstStyle/>
        <a:p>
          <a:endParaRPr lang="es-ES"/>
        </a:p>
      </dgm:t>
    </dgm:pt>
    <dgm:pt modelId="{B27D07BB-0196-4960-9489-89DF6F5EC168}" type="sibTrans" cxnId="{792A017A-F965-4F7F-BA4B-591641D5037C}">
      <dgm:prSet/>
      <dgm:spPr/>
      <dgm:t>
        <a:bodyPr/>
        <a:lstStyle/>
        <a:p>
          <a:endParaRPr lang="es-ES"/>
        </a:p>
      </dgm:t>
    </dgm:pt>
    <dgm:pt modelId="{5068D7AB-59B8-4066-BC07-29D0E1E32C1D}">
      <dgm:prSet phldrT="[Texto]" custT="1"/>
      <dgm:spPr/>
      <dgm:t>
        <a:bodyPr/>
        <a:lstStyle/>
        <a:p>
          <a:pPr algn="ctr"/>
          <a:r>
            <a:rPr lang="es-MX" sz="1400" dirty="0"/>
            <a:t>3.</a:t>
          </a:r>
          <a:r>
            <a:rPr lang="es-MX" sz="1100" dirty="0"/>
            <a:t>	</a:t>
          </a:r>
        </a:p>
      </dgm:t>
    </dgm:pt>
    <dgm:pt modelId="{B2A5F8A7-1669-42EF-AE4E-0328FA7FEA02}" type="parTrans" cxnId="{A4CFC49C-9C33-4375-85AB-E8E02CE8ADF8}">
      <dgm:prSet/>
      <dgm:spPr/>
      <dgm:t>
        <a:bodyPr/>
        <a:lstStyle/>
        <a:p>
          <a:endParaRPr lang="es-ES"/>
        </a:p>
      </dgm:t>
    </dgm:pt>
    <dgm:pt modelId="{E1685026-346E-45F2-B32D-F954D0D081FB}" type="sibTrans" cxnId="{A4CFC49C-9C33-4375-85AB-E8E02CE8ADF8}">
      <dgm:prSet/>
      <dgm:spPr/>
      <dgm:t>
        <a:bodyPr/>
        <a:lstStyle/>
        <a:p>
          <a:endParaRPr lang="es-ES"/>
        </a:p>
      </dgm:t>
    </dgm:pt>
    <dgm:pt modelId="{9D748B08-7070-411B-B063-6FFC5D9FD3E8}">
      <dgm:prSet phldrT="[Texto]"/>
      <dgm:spPr/>
      <dgm:t>
        <a:bodyPr/>
        <a:lstStyle/>
        <a:p>
          <a:r>
            <a:rPr lang="es-ES"/>
            <a:t>Determinar las necesidades de salud y la respuesta del sistema de salud desde un enfoque global y respeto a los derechos humanos con perspectiva transdisciplinaria, interinstitucional e intersectorial considerando el vínculo entre salud humana, salud animal y salud ambiental.</a:t>
          </a:r>
          <a:endParaRPr lang="es-MX" dirty="0"/>
        </a:p>
      </dgm:t>
    </dgm:pt>
    <dgm:pt modelId="{9B95DCB4-566B-4E8B-B7D8-F89434319E55}" type="parTrans" cxnId="{1E4A37C1-E2AA-4811-BE09-6CC53AD71C32}">
      <dgm:prSet/>
      <dgm:spPr/>
      <dgm:t>
        <a:bodyPr/>
        <a:lstStyle/>
        <a:p>
          <a:endParaRPr lang="es-ES"/>
        </a:p>
      </dgm:t>
    </dgm:pt>
    <dgm:pt modelId="{34D511C7-4BD0-4684-8F86-1C481C6CD527}" type="sibTrans" cxnId="{1E4A37C1-E2AA-4811-BE09-6CC53AD71C32}">
      <dgm:prSet/>
      <dgm:spPr/>
      <dgm:t>
        <a:bodyPr/>
        <a:lstStyle/>
        <a:p>
          <a:endParaRPr lang="es-ES"/>
        </a:p>
      </dgm:t>
    </dgm:pt>
    <dgm:pt modelId="{0765E5E5-D402-42EC-BE32-AE98F2884E51}">
      <dgm:prSet phldrT="[Texto]"/>
      <dgm:spPr/>
      <dgm:t>
        <a:bodyPr/>
        <a:lstStyle/>
        <a:p>
          <a:r>
            <a:rPr lang="es-ES"/>
            <a:t>Comprender los diferentes modelos conceptuales que se han desarrollado para el estudio de la salud pública.</a:t>
          </a:r>
          <a:endParaRPr lang="es-MX" dirty="0"/>
        </a:p>
      </dgm:t>
    </dgm:pt>
    <dgm:pt modelId="{782EAD0A-FFF2-4C93-80B4-51A098CD8607}" type="parTrans" cxnId="{514C41F0-3086-4C82-AD30-E1378D0A7A75}">
      <dgm:prSet/>
      <dgm:spPr/>
      <dgm:t>
        <a:bodyPr/>
        <a:lstStyle/>
        <a:p>
          <a:endParaRPr lang="es-ES"/>
        </a:p>
      </dgm:t>
    </dgm:pt>
    <dgm:pt modelId="{D66933ED-E330-4AE9-83F5-87038990C482}" type="sibTrans" cxnId="{514C41F0-3086-4C82-AD30-E1378D0A7A75}">
      <dgm:prSet/>
      <dgm:spPr/>
      <dgm:t>
        <a:bodyPr/>
        <a:lstStyle/>
        <a:p>
          <a:endParaRPr lang="es-ES"/>
        </a:p>
      </dgm:t>
    </dgm:pt>
    <dgm:pt modelId="{0D043BFA-499E-4503-8C22-44D817F71275}">
      <dgm:prSet phldrT="[Texto]"/>
      <dgm:spPr/>
      <dgm:t>
        <a:bodyPr/>
        <a:lstStyle/>
        <a:p>
          <a:r>
            <a:rPr lang="es-ES" dirty="0"/>
            <a:t>Participar en el desarrollo investigación original, </a:t>
          </a:r>
          <a:r>
            <a:rPr lang="es-ES" dirty="0" err="1"/>
            <a:t>transdisciplinaria</a:t>
          </a:r>
          <a:r>
            <a:rPr lang="es-ES" dirty="0"/>
            <a:t>, interinstitucional, intersectorial con equidad social y de género en salud pública con la participación de la comunidad para fundamentar intervenciones que incidan en la mejora de la salud con un enfoque integral.</a:t>
          </a:r>
          <a:endParaRPr lang="es-MX" dirty="0"/>
        </a:p>
      </dgm:t>
    </dgm:pt>
    <dgm:pt modelId="{DB6C7977-90A0-4C59-BD4B-FE1E81D984E9}" type="parTrans" cxnId="{EC83BFA7-785D-4775-8291-82392643AA13}">
      <dgm:prSet/>
      <dgm:spPr/>
      <dgm:t>
        <a:bodyPr/>
        <a:lstStyle/>
        <a:p>
          <a:endParaRPr lang="es-ES"/>
        </a:p>
      </dgm:t>
    </dgm:pt>
    <dgm:pt modelId="{D9F7C589-C5AF-422E-847E-C6152F34E7F9}" type="sibTrans" cxnId="{EC83BFA7-785D-4775-8291-82392643AA13}">
      <dgm:prSet/>
      <dgm:spPr/>
      <dgm:t>
        <a:bodyPr/>
        <a:lstStyle/>
        <a:p>
          <a:endParaRPr lang="es-ES"/>
        </a:p>
      </dgm:t>
    </dgm:pt>
    <dgm:pt modelId="{8A385C3B-4F01-44A8-BA79-1018A16DB2A3}" type="pres">
      <dgm:prSet presAssocID="{EB038BC3-4A67-4CF4-931A-4B9770743720}" presName="linearFlow" presStyleCnt="0">
        <dgm:presLayoutVars>
          <dgm:dir/>
          <dgm:animLvl val="lvl"/>
          <dgm:resizeHandles val="exact"/>
        </dgm:presLayoutVars>
      </dgm:prSet>
      <dgm:spPr/>
    </dgm:pt>
    <dgm:pt modelId="{95F6A135-9CF7-4A00-A34C-71B30DB2AD2A}" type="pres">
      <dgm:prSet presAssocID="{B44C7497-8817-4435-8EF8-89E7C1470AFB}" presName="composite" presStyleCnt="0"/>
      <dgm:spPr/>
    </dgm:pt>
    <dgm:pt modelId="{EA713B26-7F56-43F9-A42D-EF9F137F5FCF}" type="pres">
      <dgm:prSet presAssocID="{B44C7497-8817-4435-8EF8-89E7C1470AFB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A71B387C-511F-430C-B24F-03456DFB972E}" type="pres">
      <dgm:prSet presAssocID="{B44C7497-8817-4435-8EF8-89E7C1470AFB}" presName="descendantText" presStyleLbl="alignAcc1" presStyleIdx="0" presStyleCnt="3">
        <dgm:presLayoutVars>
          <dgm:bulletEnabled val="1"/>
        </dgm:presLayoutVars>
      </dgm:prSet>
      <dgm:spPr/>
    </dgm:pt>
    <dgm:pt modelId="{6F555A61-658F-4005-A8DA-398A37413DB6}" type="pres">
      <dgm:prSet presAssocID="{587C247F-ED79-4F27-B07A-A5B68C4B040A}" presName="sp" presStyleCnt="0"/>
      <dgm:spPr/>
    </dgm:pt>
    <dgm:pt modelId="{8DBFCA1A-CE09-47E4-AB1E-7033E6C51E26}" type="pres">
      <dgm:prSet presAssocID="{248CD132-8402-48DE-9EFD-9E9E383BBD69}" presName="composite" presStyleCnt="0"/>
      <dgm:spPr/>
    </dgm:pt>
    <dgm:pt modelId="{C6F6B2EF-E612-4B2B-8E8F-B77F62ED189A}" type="pres">
      <dgm:prSet presAssocID="{248CD132-8402-48DE-9EFD-9E9E383BBD69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2BBCFB5F-1434-41A0-8892-AC34BB599618}" type="pres">
      <dgm:prSet presAssocID="{248CD132-8402-48DE-9EFD-9E9E383BBD69}" presName="descendantText" presStyleLbl="alignAcc1" presStyleIdx="1" presStyleCnt="3">
        <dgm:presLayoutVars>
          <dgm:bulletEnabled val="1"/>
        </dgm:presLayoutVars>
      </dgm:prSet>
      <dgm:spPr/>
    </dgm:pt>
    <dgm:pt modelId="{08E39395-C9CF-4624-A1FF-A5724879FC6F}" type="pres">
      <dgm:prSet presAssocID="{B27D07BB-0196-4960-9489-89DF6F5EC168}" presName="sp" presStyleCnt="0"/>
      <dgm:spPr/>
    </dgm:pt>
    <dgm:pt modelId="{47B039B8-C8A8-4EDF-96F4-D0DE66396E53}" type="pres">
      <dgm:prSet presAssocID="{5068D7AB-59B8-4066-BC07-29D0E1E32C1D}" presName="composite" presStyleCnt="0"/>
      <dgm:spPr/>
    </dgm:pt>
    <dgm:pt modelId="{DA3BFA05-F676-4DF7-8BFE-A1140D1066F4}" type="pres">
      <dgm:prSet presAssocID="{5068D7AB-59B8-4066-BC07-29D0E1E32C1D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3908F6BC-573F-4A46-9952-39505FBE1025}" type="pres">
      <dgm:prSet presAssocID="{5068D7AB-59B8-4066-BC07-29D0E1E32C1D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35098F33-9FB0-4EC4-A4B2-9FA1BC872BD9}" type="presOf" srcId="{B44C7497-8817-4435-8EF8-89E7C1470AFB}" destId="{EA713B26-7F56-43F9-A42D-EF9F137F5FCF}" srcOrd="0" destOrd="0" presId="urn:microsoft.com/office/officeart/2005/8/layout/chevron2"/>
    <dgm:cxn modelId="{7B107640-39FE-476D-B4FA-D3F753D40F63}" type="presOf" srcId="{0765E5E5-D402-42EC-BE32-AE98F2884E51}" destId="{2BBCFB5F-1434-41A0-8892-AC34BB599618}" srcOrd="0" destOrd="0" presId="urn:microsoft.com/office/officeart/2005/8/layout/chevron2"/>
    <dgm:cxn modelId="{11C6A85D-CD23-46BA-A13D-FA657C7EF2BA}" type="presOf" srcId="{9D748B08-7070-411B-B063-6FFC5D9FD3E8}" destId="{A71B387C-511F-430C-B24F-03456DFB972E}" srcOrd="0" destOrd="0" presId="urn:microsoft.com/office/officeart/2005/8/layout/chevron2"/>
    <dgm:cxn modelId="{6C9CEC72-8AB5-4613-A0C8-1455EF1F11A9}" type="presOf" srcId="{0D043BFA-499E-4503-8C22-44D817F71275}" destId="{3908F6BC-573F-4A46-9952-39505FBE1025}" srcOrd="0" destOrd="0" presId="urn:microsoft.com/office/officeart/2005/8/layout/chevron2"/>
    <dgm:cxn modelId="{9866EA75-AFF1-459E-B639-4E82484E9ED7}" type="presOf" srcId="{248CD132-8402-48DE-9EFD-9E9E383BBD69}" destId="{C6F6B2EF-E612-4B2B-8E8F-B77F62ED189A}" srcOrd="0" destOrd="0" presId="urn:microsoft.com/office/officeart/2005/8/layout/chevron2"/>
    <dgm:cxn modelId="{792A017A-F965-4F7F-BA4B-591641D5037C}" srcId="{EB038BC3-4A67-4CF4-931A-4B9770743720}" destId="{248CD132-8402-48DE-9EFD-9E9E383BBD69}" srcOrd="1" destOrd="0" parTransId="{B8337758-F912-4DEC-B1FA-2D50F3BA6CEE}" sibTransId="{B27D07BB-0196-4960-9489-89DF6F5EC168}"/>
    <dgm:cxn modelId="{AE9B6A7A-2E2F-4711-9CD6-70FA35DB8501}" srcId="{EB038BC3-4A67-4CF4-931A-4B9770743720}" destId="{B44C7497-8817-4435-8EF8-89E7C1470AFB}" srcOrd="0" destOrd="0" parTransId="{F024FDEE-0BC9-4953-8636-B1A887516FC0}" sibTransId="{587C247F-ED79-4F27-B07A-A5B68C4B040A}"/>
    <dgm:cxn modelId="{A4CFC49C-9C33-4375-85AB-E8E02CE8ADF8}" srcId="{EB038BC3-4A67-4CF4-931A-4B9770743720}" destId="{5068D7AB-59B8-4066-BC07-29D0E1E32C1D}" srcOrd="2" destOrd="0" parTransId="{B2A5F8A7-1669-42EF-AE4E-0328FA7FEA02}" sibTransId="{E1685026-346E-45F2-B32D-F954D0D081FB}"/>
    <dgm:cxn modelId="{EC83BFA7-785D-4775-8291-82392643AA13}" srcId="{5068D7AB-59B8-4066-BC07-29D0E1E32C1D}" destId="{0D043BFA-499E-4503-8C22-44D817F71275}" srcOrd="0" destOrd="0" parTransId="{DB6C7977-90A0-4C59-BD4B-FE1E81D984E9}" sibTransId="{D9F7C589-C5AF-422E-847E-C6152F34E7F9}"/>
    <dgm:cxn modelId="{E10734A9-DB82-4BF6-825C-5483FB2AB5C6}" type="presOf" srcId="{EB038BC3-4A67-4CF4-931A-4B9770743720}" destId="{8A385C3B-4F01-44A8-BA79-1018A16DB2A3}" srcOrd="0" destOrd="0" presId="urn:microsoft.com/office/officeart/2005/8/layout/chevron2"/>
    <dgm:cxn modelId="{1E4A37C1-E2AA-4811-BE09-6CC53AD71C32}" srcId="{B44C7497-8817-4435-8EF8-89E7C1470AFB}" destId="{9D748B08-7070-411B-B063-6FFC5D9FD3E8}" srcOrd="0" destOrd="0" parTransId="{9B95DCB4-566B-4E8B-B7D8-F89434319E55}" sibTransId="{34D511C7-4BD0-4684-8F86-1C481C6CD527}"/>
    <dgm:cxn modelId="{0B96FCCB-C04D-42C1-915C-934C784A415D}" type="presOf" srcId="{5068D7AB-59B8-4066-BC07-29D0E1E32C1D}" destId="{DA3BFA05-F676-4DF7-8BFE-A1140D1066F4}" srcOrd="0" destOrd="0" presId="urn:microsoft.com/office/officeart/2005/8/layout/chevron2"/>
    <dgm:cxn modelId="{514C41F0-3086-4C82-AD30-E1378D0A7A75}" srcId="{248CD132-8402-48DE-9EFD-9E9E383BBD69}" destId="{0765E5E5-D402-42EC-BE32-AE98F2884E51}" srcOrd="0" destOrd="0" parTransId="{782EAD0A-FFF2-4C93-80B4-51A098CD8607}" sibTransId="{D66933ED-E330-4AE9-83F5-87038990C482}"/>
    <dgm:cxn modelId="{B99B41A9-9E7F-4359-9E65-843BF53DF759}" type="presParOf" srcId="{8A385C3B-4F01-44A8-BA79-1018A16DB2A3}" destId="{95F6A135-9CF7-4A00-A34C-71B30DB2AD2A}" srcOrd="0" destOrd="0" presId="urn:microsoft.com/office/officeart/2005/8/layout/chevron2"/>
    <dgm:cxn modelId="{1A2B0B6C-1ADA-4AE3-8C65-5A6957F2DE1F}" type="presParOf" srcId="{95F6A135-9CF7-4A00-A34C-71B30DB2AD2A}" destId="{EA713B26-7F56-43F9-A42D-EF9F137F5FCF}" srcOrd="0" destOrd="0" presId="urn:microsoft.com/office/officeart/2005/8/layout/chevron2"/>
    <dgm:cxn modelId="{481CBDFD-B768-4937-9106-D8C7E9E031C9}" type="presParOf" srcId="{95F6A135-9CF7-4A00-A34C-71B30DB2AD2A}" destId="{A71B387C-511F-430C-B24F-03456DFB972E}" srcOrd="1" destOrd="0" presId="urn:microsoft.com/office/officeart/2005/8/layout/chevron2"/>
    <dgm:cxn modelId="{386E9F3B-8D3F-4F5D-BBA8-05EC3ACD7BD6}" type="presParOf" srcId="{8A385C3B-4F01-44A8-BA79-1018A16DB2A3}" destId="{6F555A61-658F-4005-A8DA-398A37413DB6}" srcOrd="1" destOrd="0" presId="urn:microsoft.com/office/officeart/2005/8/layout/chevron2"/>
    <dgm:cxn modelId="{EC93C519-B78A-4868-AD42-AE9CD13CFC05}" type="presParOf" srcId="{8A385C3B-4F01-44A8-BA79-1018A16DB2A3}" destId="{8DBFCA1A-CE09-47E4-AB1E-7033E6C51E26}" srcOrd="2" destOrd="0" presId="urn:microsoft.com/office/officeart/2005/8/layout/chevron2"/>
    <dgm:cxn modelId="{4D931619-74D3-48F3-AA60-C1D71D4E54B3}" type="presParOf" srcId="{8DBFCA1A-CE09-47E4-AB1E-7033E6C51E26}" destId="{C6F6B2EF-E612-4B2B-8E8F-B77F62ED189A}" srcOrd="0" destOrd="0" presId="urn:microsoft.com/office/officeart/2005/8/layout/chevron2"/>
    <dgm:cxn modelId="{9AE5D6F2-E9D7-4762-BCAC-80C512BD8680}" type="presParOf" srcId="{8DBFCA1A-CE09-47E4-AB1E-7033E6C51E26}" destId="{2BBCFB5F-1434-41A0-8892-AC34BB599618}" srcOrd="1" destOrd="0" presId="urn:microsoft.com/office/officeart/2005/8/layout/chevron2"/>
    <dgm:cxn modelId="{4E7E0D61-45AD-4261-BB2A-ED7651707F32}" type="presParOf" srcId="{8A385C3B-4F01-44A8-BA79-1018A16DB2A3}" destId="{08E39395-C9CF-4624-A1FF-A5724879FC6F}" srcOrd="3" destOrd="0" presId="urn:microsoft.com/office/officeart/2005/8/layout/chevron2"/>
    <dgm:cxn modelId="{689CA9D5-FF3A-4802-9C54-2C4EA178E61F}" type="presParOf" srcId="{8A385C3B-4F01-44A8-BA79-1018A16DB2A3}" destId="{47B039B8-C8A8-4EDF-96F4-D0DE66396E53}" srcOrd="4" destOrd="0" presId="urn:microsoft.com/office/officeart/2005/8/layout/chevron2"/>
    <dgm:cxn modelId="{C08FE383-DB42-4A79-9B05-41493A41BDFA}" type="presParOf" srcId="{47B039B8-C8A8-4EDF-96F4-D0DE66396E53}" destId="{DA3BFA05-F676-4DF7-8BFE-A1140D1066F4}" srcOrd="0" destOrd="0" presId="urn:microsoft.com/office/officeart/2005/8/layout/chevron2"/>
    <dgm:cxn modelId="{1F0EC796-1AF5-43B0-A71C-CC560998E6D7}" type="presParOf" srcId="{47B039B8-C8A8-4EDF-96F4-D0DE66396E53}" destId="{3908F6BC-573F-4A46-9952-39505FBE102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B038BC3-4A67-4CF4-931A-4B9770743720}" type="doc">
      <dgm:prSet loTypeId="urn:microsoft.com/office/officeart/2005/8/layout/chevron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B44C7497-8817-4435-8EF8-89E7C1470AFB}">
      <dgm:prSet phldrT="[Texto]" custT="1"/>
      <dgm:spPr/>
      <dgm:t>
        <a:bodyPr/>
        <a:lstStyle/>
        <a:p>
          <a:pPr algn="ctr"/>
          <a:r>
            <a:rPr lang="es-MX" sz="1600" dirty="0"/>
            <a:t>1.</a:t>
          </a:r>
        </a:p>
      </dgm:t>
    </dgm:pt>
    <dgm:pt modelId="{F024FDEE-0BC9-4953-8636-B1A887516FC0}" type="parTrans" cxnId="{AE9B6A7A-2E2F-4711-9CD6-70FA35DB8501}">
      <dgm:prSet/>
      <dgm:spPr/>
      <dgm:t>
        <a:bodyPr/>
        <a:lstStyle/>
        <a:p>
          <a:endParaRPr lang="es-ES" sz="2800"/>
        </a:p>
      </dgm:t>
    </dgm:pt>
    <dgm:pt modelId="{587C247F-ED79-4F27-B07A-A5B68C4B040A}" type="sibTrans" cxnId="{AE9B6A7A-2E2F-4711-9CD6-70FA35DB8501}">
      <dgm:prSet/>
      <dgm:spPr/>
      <dgm:t>
        <a:bodyPr/>
        <a:lstStyle/>
        <a:p>
          <a:endParaRPr lang="es-ES" sz="2800"/>
        </a:p>
      </dgm:t>
    </dgm:pt>
    <dgm:pt modelId="{C7950DF8-60C1-4D0E-A738-C42E003D927F}">
      <dgm:prSet phldrT="[Texto]" custT="1"/>
      <dgm:spPr/>
      <dgm:t>
        <a:bodyPr/>
        <a:lstStyle/>
        <a:p>
          <a:r>
            <a:rPr lang="es-MX" sz="1600" dirty="0"/>
            <a:t>Identificar la normatividad mexicana en información en salud para el uso de forma ética</a:t>
          </a:r>
        </a:p>
      </dgm:t>
    </dgm:pt>
    <dgm:pt modelId="{36F0BC61-5A40-4552-BA15-41523896E107}" type="parTrans" cxnId="{4B6E8261-6ADE-43D4-8D90-C79AC2BD9576}">
      <dgm:prSet/>
      <dgm:spPr/>
      <dgm:t>
        <a:bodyPr/>
        <a:lstStyle/>
        <a:p>
          <a:endParaRPr lang="es-MX" sz="2800"/>
        </a:p>
      </dgm:t>
    </dgm:pt>
    <dgm:pt modelId="{71CB6C4D-0D33-4B8E-A0E0-C84243C990EF}" type="sibTrans" cxnId="{4B6E8261-6ADE-43D4-8D90-C79AC2BD9576}">
      <dgm:prSet/>
      <dgm:spPr/>
      <dgm:t>
        <a:bodyPr/>
        <a:lstStyle/>
        <a:p>
          <a:endParaRPr lang="es-MX" sz="2800"/>
        </a:p>
      </dgm:t>
    </dgm:pt>
    <dgm:pt modelId="{BEE15DDC-E33B-4FB0-A455-32ADCC8BCC12}">
      <dgm:prSet phldrT="[Texto]" custT="1"/>
      <dgm:spPr/>
      <dgm:t>
        <a:bodyPr/>
        <a:lstStyle/>
        <a:p>
          <a:r>
            <a:rPr lang="es-MX" sz="1600" dirty="0"/>
            <a:t>2.</a:t>
          </a:r>
        </a:p>
      </dgm:t>
    </dgm:pt>
    <dgm:pt modelId="{6D9E8520-F9D6-4806-A903-97C95918DAA8}" type="parTrans" cxnId="{D9634926-6596-4D99-AD4E-D5F8A2168F47}">
      <dgm:prSet/>
      <dgm:spPr/>
      <dgm:t>
        <a:bodyPr/>
        <a:lstStyle/>
        <a:p>
          <a:endParaRPr lang="es-MX" sz="2800"/>
        </a:p>
      </dgm:t>
    </dgm:pt>
    <dgm:pt modelId="{6880D6E3-95FD-4AA0-A212-1A161364F537}" type="sibTrans" cxnId="{D9634926-6596-4D99-AD4E-D5F8A2168F47}">
      <dgm:prSet/>
      <dgm:spPr/>
      <dgm:t>
        <a:bodyPr/>
        <a:lstStyle/>
        <a:p>
          <a:endParaRPr lang="es-MX" sz="2800"/>
        </a:p>
      </dgm:t>
    </dgm:pt>
    <dgm:pt modelId="{7EE77AE3-53F2-4D97-8F3D-4E4D3A14D9B6}">
      <dgm:prSet phldrT="[Texto]" custT="1"/>
      <dgm:spPr/>
      <dgm:t>
        <a:bodyPr/>
        <a:lstStyle/>
        <a:p>
          <a:r>
            <a:rPr lang="es-MX" sz="1600" dirty="0"/>
            <a:t>Utilizar las fuentes del sector salud (plataformas y sistemas) locales, regionales y globales para la generación de conocimiento y la toma de decisiones</a:t>
          </a:r>
        </a:p>
      </dgm:t>
    </dgm:pt>
    <dgm:pt modelId="{2FF988B8-774F-4D4F-AB9F-519D87AD8EDE}" type="parTrans" cxnId="{EBBD0F6C-5BE7-4775-895F-A26BC3C4AFFD}">
      <dgm:prSet/>
      <dgm:spPr/>
      <dgm:t>
        <a:bodyPr/>
        <a:lstStyle/>
        <a:p>
          <a:endParaRPr lang="es-MX" sz="2800"/>
        </a:p>
      </dgm:t>
    </dgm:pt>
    <dgm:pt modelId="{BD8D545E-0CF1-4A0B-9A21-B2D86CC7B277}" type="sibTrans" cxnId="{EBBD0F6C-5BE7-4775-895F-A26BC3C4AFFD}">
      <dgm:prSet/>
      <dgm:spPr/>
      <dgm:t>
        <a:bodyPr/>
        <a:lstStyle/>
        <a:p>
          <a:endParaRPr lang="es-MX" sz="2800"/>
        </a:p>
      </dgm:t>
    </dgm:pt>
    <dgm:pt modelId="{8DECCBE3-1258-4878-9073-78974DD2FBE1}">
      <dgm:prSet phldrT="[Texto]" custT="1"/>
      <dgm:spPr/>
      <dgm:t>
        <a:bodyPr/>
        <a:lstStyle/>
        <a:p>
          <a:r>
            <a:rPr lang="es-MX" sz="1600" dirty="0"/>
            <a:t>3. </a:t>
          </a:r>
        </a:p>
      </dgm:t>
    </dgm:pt>
    <dgm:pt modelId="{C948E213-0D6A-4DAE-821C-3CD0D7BCA804}" type="parTrans" cxnId="{547A92CA-817B-45B1-A971-D5CF2573C2B1}">
      <dgm:prSet/>
      <dgm:spPr/>
      <dgm:t>
        <a:bodyPr/>
        <a:lstStyle/>
        <a:p>
          <a:endParaRPr lang="es-MX" sz="2800"/>
        </a:p>
      </dgm:t>
    </dgm:pt>
    <dgm:pt modelId="{48220BA6-EF0D-47C5-91F1-8373657E285D}" type="sibTrans" cxnId="{547A92CA-817B-45B1-A971-D5CF2573C2B1}">
      <dgm:prSet/>
      <dgm:spPr/>
      <dgm:t>
        <a:bodyPr/>
        <a:lstStyle/>
        <a:p>
          <a:endParaRPr lang="es-MX" sz="2800"/>
        </a:p>
      </dgm:t>
    </dgm:pt>
    <dgm:pt modelId="{7CC11D39-4BAF-4A10-A687-695E7CDAA960}">
      <dgm:prSet phldrT="[Texto]" custT="1"/>
      <dgm:spPr/>
      <dgm:t>
        <a:bodyPr/>
        <a:lstStyle/>
        <a:p>
          <a:r>
            <a:rPr lang="es-MX" sz="1600" dirty="0"/>
            <a:t>Evaluar la calidad de los sistemas de información en salud</a:t>
          </a:r>
        </a:p>
      </dgm:t>
    </dgm:pt>
    <dgm:pt modelId="{7D0EA73F-C233-4639-8EF8-30738C6F33F1}" type="parTrans" cxnId="{5B647C7E-F7AF-4AB9-B7AF-93EF9EFFBD1C}">
      <dgm:prSet/>
      <dgm:spPr/>
      <dgm:t>
        <a:bodyPr/>
        <a:lstStyle/>
        <a:p>
          <a:endParaRPr lang="es-MX" sz="2800"/>
        </a:p>
      </dgm:t>
    </dgm:pt>
    <dgm:pt modelId="{5369DAC6-48BC-4735-B2A7-8850A6BC3B56}" type="sibTrans" cxnId="{5B647C7E-F7AF-4AB9-B7AF-93EF9EFFBD1C}">
      <dgm:prSet/>
      <dgm:spPr/>
      <dgm:t>
        <a:bodyPr/>
        <a:lstStyle/>
        <a:p>
          <a:endParaRPr lang="es-MX" sz="2800"/>
        </a:p>
      </dgm:t>
    </dgm:pt>
    <dgm:pt modelId="{3A5D9593-C5B7-496D-9B07-DB0A7C4A1B2F}">
      <dgm:prSet phldrT="[Texto]" custT="1"/>
      <dgm:spPr/>
      <dgm:t>
        <a:bodyPr/>
        <a:lstStyle/>
        <a:p>
          <a:r>
            <a:rPr lang="es-MX" sz="1600" dirty="0"/>
            <a:t>4. </a:t>
          </a:r>
        </a:p>
      </dgm:t>
    </dgm:pt>
    <dgm:pt modelId="{2F8A8924-F7F9-42E2-8075-BCBDA76C7D1C}" type="parTrans" cxnId="{4031C958-5237-44EE-A29D-03B37325A4BC}">
      <dgm:prSet/>
      <dgm:spPr/>
      <dgm:t>
        <a:bodyPr/>
        <a:lstStyle/>
        <a:p>
          <a:endParaRPr lang="es-MX" sz="2800"/>
        </a:p>
      </dgm:t>
    </dgm:pt>
    <dgm:pt modelId="{A626612E-E48F-43E2-8F58-8DF3BBBBF93E}" type="sibTrans" cxnId="{4031C958-5237-44EE-A29D-03B37325A4BC}">
      <dgm:prSet/>
      <dgm:spPr/>
      <dgm:t>
        <a:bodyPr/>
        <a:lstStyle/>
        <a:p>
          <a:endParaRPr lang="es-MX" sz="2800"/>
        </a:p>
      </dgm:t>
    </dgm:pt>
    <dgm:pt modelId="{BA1A9644-B04A-48CB-B64D-193694C8CBB7}">
      <dgm:prSet phldrT="[Texto]" custT="1"/>
      <dgm:spPr/>
      <dgm:t>
        <a:bodyPr/>
        <a:lstStyle/>
        <a:p>
          <a:r>
            <a:rPr lang="es-MX" sz="1400" dirty="0"/>
            <a:t>Construir indicadores en salud para la investigación y la toma de decisiones con enfoque de los determinantes sociales (perspectiva de género y de comunidad)</a:t>
          </a:r>
        </a:p>
      </dgm:t>
    </dgm:pt>
    <dgm:pt modelId="{AC76DCF8-5D28-4EA3-A99A-95F0C0751554}" type="parTrans" cxnId="{8228F61B-128C-42E3-A613-8209C6EE93A9}">
      <dgm:prSet/>
      <dgm:spPr/>
      <dgm:t>
        <a:bodyPr/>
        <a:lstStyle/>
        <a:p>
          <a:endParaRPr lang="es-MX" sz="2800"/>
        </a:p>
      </dgm:t>
    </dgm:pt>
    <dgm:pt modelId="{0A6AB587-A6D8-426E-8893-07785E280125}" type="sibTrans" cxnId="{8228F61B-128C-42E3-A613-8209C6EE93A9}">
      <dgm:prSet/>
      <dgm:spPr/>
      <dgm:t>
        <a:bodyPr/>
        <a:lstStyle/>
        <a:p>
          <a:endParaRPr lang="es-MX" sz="2800"/>
        </a:p>
      </dgm:t>
    </dgm:pt>
    <dgm:pt modelId="{8A385C3B-4F01-44A8-BA79-1018A16DB2A3}" type="pres">
      <dgm:prSet presAssocID="{EB038BC3-4A67-4CF4-931A-4B9770743720}" presName="linearFlow" presStyleCnt="0">
        <dgm:presLayoutVars>
          <dgm:dir/>
          <dgm:animLvl val="lvl"/>
          <dgm:resizeHandles val="exact"/>
        </dgm:presLayoutVars>
      </dgm:prSet>
      <dgm:spPr/>
    </dgm:pt>
    <dgm:pt modelId="{95F6A135-9CF7-4A00-A34C-71B30DB2AD2A}" type="pres">
      <dgm:prSet presAssocID="{B44C7497-8817-4435-8EF8-89E7C1470AFB}" presName="composite" presStyleCnt="0"/>
      <dgm:spPr/>
    </dgm:pt>
    <dgm:pt modelId="{EA713B26-7F56-43F9-A42D-EF9F137F5FCF}" type="pres">
      <dgm:prSet presAssocID="{B44C7497-8817-4435-8EF8-89E7C1470AFB}" presName="parentText" presStyleLbl="alignNode1" presStyleIdx="0" presStyleCnt="4">
        <dgm:presLayoutVars>
          <dgm:chMax val="1"/>
          <dgm:bulletEnabled val="1"/>
        </dgm:presLayoutVars>
      </dgm:prSet>
      <dgm:spPr/>
    </dgm:pt>
    <dgm:pt modelId="{A71B387C-511F-430C-B24F-03456DFB972E}" type="pres">
      <dgm:prSet presAssocID="{B44C7497-8817-4435-8EF8-89E7C1470AFB}" presName="descendantText" presStyleLbl="alignAcc1" presStyleIdx="0" presStyleCnt="4">
        <dgm:presLayoutVars>
          <dgm:bulletEnabled val="1"/>
        </dgm:presLayoutVars>
      </dgm:prSet>
      <dgm:spPr/>
    </dgm:pt>
    <dgm:pt modelId="{6F555A61-658F-4005-A8DA-398A37413DB6}" type="pres">
      <dgm:prSet presAssocID="{587C247F-ED79-4F27-B07A-A5B68C4B040A}" presName="sp" presStyleCnt="0"/>
      <dgm:spPr/>
    </dgm:pt>
    <dgm:pt modelId="{4039436C-D14A-4754-9249-11BCC275C752}" type="pres">
      <dgm:prSet presAssocID="{BEE15DDC-E33B-4FB0-A455-32ADCC8BCC12}" presName="composite" presStyleCnt="0"/>
      <dgm:spPr/>
    </dgm:pt>
    <dgm:pt modelId="{A2D61C97-1C6E-4E9E-89A3-D5B881982B27}" type="pres">
      <dgm:prSet presAssocID="{BEE15DDC-E33B-4FB0-A455-32ADCC8BCC12}" presName="parentText" presStyleLbl="alignNode1" presStyleIdx="1" presStyleCnt="4">
        <dgm:presLayoutVars>
          <dgm:chMax val="1"/>
          <dgm:bulletEnabled val="1"/>
        </dgm:presLayoutVars>
      </dgm:prSet>
      <dgm:spPr/>
    </dgm:pt>
    <dgm:pt modelId="{E8B2933A-2E28-49A4-B3CC-D803647E8B90}" type="pres">
      <dgm:prSet presAssocID="{BEE15DDC-E33B-4FB0-A455-32ADCC8BCC12}" presName="descendantText" presStyleLbl="alignAcc1" presStyleIdx="1" presStyleCnt="4">
        <dgm:presLayoutVars>
          <dgm:bulletEnabled val="1"/>
        </dgm:presLayoutVars>
      </dgm:prSet>
      <dgm:spPr/>
    </dgm:pt>
    <dgm:pt modelId="{FA287147-C211-480D-8E8D-2E14DD0D79A4}" type="pres">
      <dgm:prSet presAssocID="{6880D6E3-95FD-4AA0-A212-1A161364F537}" presName="sp" presStyleCnt="0"/>
      <dgm:spPr/>
    </dgm:pt>
    <dgm:pt modelId="{16673155-6115-4F6F-91FD-53EDB1BA410B}" type="pres">
      <dgm:prSet presAssocID="{8DECCBE3-1258-4878-9073-78974DD2FBE1}" presName="composite" presStyleCnt="0"/>
      <dgm:spPr/>
    </dgm:pt>
    <dgm:pt modelId="{89AFF8CF-9BA3-4DE0-AD6D-27C8A37DDE39}" type="pres">
      <dgm:prSet presAssocID="{8DECCBE3-1258-4878-9073-78974DD2FBE1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53ACD57F-C5FD-4E50-8603-5E998E5A5749}" type="pres">
      <dgm:prSet presAssocID="{8DECCBE3-1258-4878-9073-78974DD2FBE1}" presName="descendantText" presStyleLbl="alignAcc1" presStyleIdx="2" presStyleCnt="4">
        <dgm:presLayoutVars>
          <dgm:bulletEnabled val="1"/>
        </dgm:presLayoutVars>
      </dgm:prSet>
      <dgm:spPr/>
    </dgm:pt>
    <dgm:pt modelId="{E54C88F6-FB8C-4367-BB02-06D95E2E2563}" type="pres">
      <dgm:prSet presAssocID="{48220BA6-EF0D-47C5-91F1-8373657E285D}" presName="sp" presStyleCnt="0"/>
      <dgm:spPr/>
    </dgm:pt>
    <dgm:pt modelId="{6302AFAB-BFB3-4077-BD73-B3FE5AB0D346}" type="pres">
      <dgm:prSet presAssocID="{3A5D9593-C5B7-496D-9B07-DB0A7C4A1B2F}" presName="composite" presStyleCnt="0"/>
      <dgm:spPr/>
    </dgm:pt>
    <dgm:pt modelId="{6E3A4544-C5D4-4DA7-BF29-7222A58B509B}" type="pres">
      <dgm:prSet presAssocID="{3A5D9593-C5B7-496D-9B07-DB0A7C4A1B2F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28220138-FFEF-46F7-9106-40826BE3F39C}" type="pres">
      <dgm:prSet presAssocID="{3A5D9593-C5B7-496D-9B07-DB0A7C4A1B2F}" presName="descendantText" presStyleLbl="alignAcc1" presStyleIdx="3" presStyleCnt="4">
        <dgm:presLayoutVars>
          <dgm:bulletEnabled val="1"/>
        </dgm:presLayoutVars>
      </dgm:prSet>
      <dgm:spPr/>
    </dgm:pt>
  </dgm:ptLst>
  <dgm:cxnLst>
    <dgm:cxn modelId="{8228F61B-128C-42E3-A613-8209C6EE93A9}" srcId="{3A5D9593-C5B7-496D-9B07-DB0A7C4A1B2F}" destId="{BA1A9644-B04A-48CB-B64D-193694C8CBB7}" srcOrd="0" destOrd="0" parTransId="{AC76DCF8-5D28-4EA3-A99A-95F0C0751554}" sibTransId="{0A6AB587-A6D8-426E-8893-07785E280125}"/>
    <dgm:cxn modelId="{C0F80D1C-EA0D-4C2B-BC45-59F7CEF21838}" type="presOf" srcId="{7CC11D39-4BAF-4A10-A687-695E7CDAA960}" destId="{53ACD57F-C5FD-4E50-8603-5E998E5A5749}" srcOrd="0" destOrd="0" presId="urn:microsoft.com/office/officeart/2005/8/layout/chevron2"/>
    <dgm:cxn modelId="{2782B51E-873D-4E9C-AEAB-9DFAB56AABE6}" type="presOf" srcId="{BEE15DDC-E33B-4FB0-A455-32ADCC8BCC12}" destId="{A2D61C97-1C6E-4E9E-89A3-D5B881982B27}" srcOrd="0" destOrd="0" presId="urn:microsoft.com/office/officeart/2005/8/layout/chevron2"/>
    <dgm:cxn modelId="{CA244A1F-CC16-43A8-8820-43F990A7545B}" type="presOf" srcId="{BA1A9644-B04A-48CB-B64D-193694C8CBB7}" destId="{28220138-FFEF-46F7-9106-40826BE3F39C}" srcOrd="0" destOrd="0" presId="urn:microsoft.com/office/officeart/2005/8/layout/chevron2"/>
    <dgm:cxn modelId="{D9634926-6596-4D99-AD4E-D5F8A2168F47}" srcId="{EB038BC3-4A67-4CF4-931A-4B9770743720}" destId="{BEE15DDC-E33B-4FB0-A455-32ADCC8BCC12}" srcOrd="1" destOrd="0" parTransId="{6D9E8520-F9D6-4806-A903-97C95918DAA8}" sibTransId="{6880D6E3-95FD-4AA0-A212-1A161364F537}"/>
    <dgm:cxn modelId="{35098F33-9FB0-4EC4-A4B2-9FA1BC872BD9}" type="presOf" srcId="{B44C7497-8817-4435-8EF8-89E7C1470AFB}" destId="{EA713B26-7F56-43F9-A42D-EF9F137F5FCF}" srcOrd="0" destOrd="0" presId="urn:microsoft.com/office/officeart/2005/8/layout/chevron2"/>
    <dgm:cxn modelId="{4B6E8261-6ADE-43D4-8D90-C79AC2BD9576}" srcId="{B44C7497-8817-4435-8EF8-89E7C1470AFB}" destId="{C7950DF8-60C1-4D0E-A738-C42E003D927F}" srcOrd="0" destOrd="0" parTransId="{36F0BC61-5A40-4552-BA15-41523896E107}" sibTransId="{71CB6C4D-0D33-4B8E-A0E0-C84243C990EF}"/>
    <dgm:cxn modelId="{EBBD0F6C-5BE7-4775-895F-A26BC3C4AFFD}" srcId="{BEE15DDC-E33B-4FB0-A455-32ADCC8BCC12}" destId="{7EE77AE3-53F2-4D97-8F3D-4E4D3A14D9B6}" srcOrd="0" destOrd="0" parTransId="{2FF988B8-774F-4D4F-AB9F-519D87AD8EDE}" sibTransId="{BD8D545E-0CF1-4A0B-9A21-B2D86CC7B277}"/>
    <dgm:cxn modelId="{4031C958-5237-44EE-A29D-03B37325A4BC}" srcId="{EB038BC3-4A67-4CF4-931A-4B9770743720}" destId="{3A5D9593-C5B7-496D-9B07-DB0A7C4A1B2F}" srcOrd="3" destOrd="0" parTransId="{2F8A8924-F7F9-42E2-8075-BCBDA76C7D1C}" sibTransId="{A626612E-E48F-43E2-8F58-8DF3BBBBF93E}"/>
    <dgm:cxn modelId="{AE9B6A7A-2E2F-4711-9CD6-70FA35DB8501}" srcId="{EB038BC3-4A67-4CF4-931A-4B9770743720}" destId="{B44C7497-8817-4435-8EF8-89E7C1470AFB}" srcOrd="0" destOrd="0" parTransId="{F024FDEE-0BC9-4953-8636-B1A887516FC0}" sibTransId="{587C247F-ED79-4F27-B07A-A5B68C4B040A}"/>
    <dgm:cxn modelId="{5B647C7E-F7AF-4AB9-B7AF-93EF9EFFBD1C}" srcId="{8DECCBE3-1258-4878-9073-78974DD2FBE1}" destId="{7CC11D39-4BAF-4A10-A687-695E7CDAA960}" srcOrd="0" destOrd="0" parTransId="{7D0EA73F-C233-4639-8EF8-30738C6F33F1}" sibTransId="{5369DAC6-48BC-4735-B2A7-8850A6BC3B56}"/>
    <dgm:cxn modelId="{3F14B27F-38AD-4B74-A83E-682FF1CA341F}" type="presOf" srcId="{C7950DF8-60C1-4D0E-A738-C42E003D927F}" destId="{A71B387C-511F-430C-B24F-03456DFB972E}" srcOrd="0" destOrd="0" presId="urn:microsoft.com/office/officeart/2005/8/layout/chevron2"/>
    <dgm:cxn modelId="{E1CDF29B-A32C-4E83-8FEF-F5596BA3ABA6}" type="presOf" srcId="{3A5D9593-C5B7-496D-9B07-DB0A7C4A1B2F}" destId="{6E3A4544-C5D4-4DA7-BF29-7222A58B509B}" srcOrd="0" destOrd="0" presId="urn:microsoft.com/office/officeart/2005/8/layout/chevron2"/>
    <dgm:cxn modelId="{E10734A9-DB82-4BF6-825C-5483FB2AB5C6}" type="presOf" srcId="{EB038BC3-4A67-4CF4-931A-4B9770743720}" destId="{8A385C3B-4F01-44A8-BA79-1018A16DB2A3}" srcOrd="0" destOrd="0" presId="urn:microsoft.com/office/officeart/2005/8/layout/chevron2"/>
    <dgm:cxn modelId="{C3B2BBAA-0F5F-48A0-AC15-44052ED6046D}" type="presOf" srcId="{8DECCBE3-1258-4878-9073-78974DD2FBE1}" destId="{89AFF8CF-9BA3-4DE0-AD6D-27C8A37DDE39}" srcOrd="0" destOrd="0" presId="urn:microsoft.com/office/officeart/2005/8/layout/chevron2"/>
    <dgm:cxn modelId="{B536BDB0-5F46-4986-9C23-B7AF07535472}" type="presOf" srcId="{7EE77AE3-53F2-4D97-8F3D-4E4D3A14D9B6}" destId="{E8B2933A-2E28-49A4-B3CC-D803647E8B90}" srcOrd="0" destOrd="0" presId="urn:microsoft.com/office/officeart/2005/8/layout/chevron2"/>
    <dgm:cxn modelId="{547A92CA-817B-45B1-A971-D5CF2573C2B1}" srcId="{EB038BC3-4A67-4CF4-931A-4B9770743720}" destId="{8DECCBE3-1258-4878-9073-78974DD2FBE1}" srcOrd="2" destOrd="0" parTransId="{C948E213-0D6A-4DAE-821C-3CD0D7BCA804}" sibTransId="{48220BA6-EF0D-47C5-91F1-8373657E285D}"/>
    <dgm:cxn modelId="{B99B41A9-9E7F-4359-9E65-843BF53DF759}" type="presParOf" srcId="{8A385C3B-4F01-44A8-BA79-1018A16DB2A3}" destId="{95F6A135-9CF7-4A00-A34C-71B30DB2AD2A}" srcOrd="0" destOrd="0" presId="urn:microsoft.com/office/officeart/2005/8/layout/chevron2"/>
    <dgm:cxn modelId="{1A2B0B6C-1ADA-4AE3-8C65-5A6957F2DE1F}" type="presParOf" srcId="{95F6A135-9CF7-4A00-A34C-71B30DB2AD2A}" destId="{EA713B26-7F56-43F9-A42D-EF9F137F5FCF}" srcOrd="0" destOrd="0" presId="urn:microsoft.com/office/officeart/2005/8/layout/chevron2"/>
    <dgm:cxn modelId="{481CBDFD-B768-4937-9106-D8C7E9E031C9}" type="presParOf" srcId="{95F6A135-9CF7-4A00-A34C-71B30DB2AD2A}" destId="{A71B387C-511F-430C-B24F-03456DFB972E}" srcOrd="1" destOrd="0" presId="urn:microsoft.com/office/officeart/2005/8/layout/chevron2"/>
    <dgm:cxn modelId="{06298F95-E783-4D2F-BB22-0FC1AEA5061E}" type="presParOf" srcId="{8A385C3B-4F01-44A8-BA79-1018A16DB2A3}" destId="{6F555A61-658F-4005-A8DA-398A37413DB6}" srcOrd="1" destOrd="0" presId="urn:microsoft.com/office/officeart/2005/8/layout/chevron2"/>
    <dgm:cxn modelId="{4D0AF67B-916B-49DF-954A-2C7862E80EEF}" type="presParOf" srcId="{8A385C3B-4F01-44A8-BA79-1018A16DB2A3}" destId="{4039436C-D14A-4754-9249-11BCC275C752}" srcOrd="2" destOrd="0" presId="urn:microsoft.com/office/officeart/2005/8/layout/chevron2"/>
    <dgm:cxn modelId="{BB1334C2-1D73-4641-9BAD-8095AB887DB1}" type="presParOf" srcId="{4039436C-D14A-4754-9249-11BCC275C752}" destId="{A2D61C97-1C6E-4E9E-89A3-D5B881982B27}" srcOrd="0" destOrd="0" presId="urn:microsoft.com/office/officeart/2005/8/layout/chevron2"/>
    <dgm:cxn modelId="{E72CAF38-C192-4378-9BCE-5D6F26B2AF6E}" type="presParOf" srcId="{4039436C-D14A-4754-9249-11BCC275C752}" destId="{E8B2933A-2E28-49A4-B3CC-D803647E8B90}" srcOrd="1" destOrd="0" presId="urn:microsoft.com/office/officeart/2005/8/layout/chevron2"/>
    <dgm:cxn modelId="{07994E97-CB84-4EDC-B1D8-2E3972C5ECC7}" type="presParOf" srcId="{8A385C3B-4F01-44A8-BA79-1018A16DB2A3}" destId="{FA287147-C211-480D-8E8D-2E14DD0D79A4}" srcOrd="3" destOrd="0" presId="urn:microsoft.com/office/officeart/2005/8/layout/chevron2"/>
    <dgm:cxn modelId="{DD05FAB7-9462-499A-9BA2-BCB7EE7EB76F}" type="presParOf" srcId="{8A385C3B-4F01-44A8-BA79-1018A16DB2A3}" destId="{16673155-6115-4F6F-91FD-53EDB1BA410B}" srcOrd="4" destOrd="0" presId="urn:microsoft.com/office/officeart/2005/8/layout/chevron2"/>
    <dgm:cxn modelId="{D6339130-A53D-4850-8CC8-A5266F6EC699}" type="presParOf" srcId="{16673155-6115-4F6F-91FD-53EDB1BA410B}" destId="{89AFF8CF-9BA3-4DE0-AD6D-27C8A37DDE39}" srcOrd="0" destOrd="0" presId="urn:microsoft.com/office/officeart/2005/8/layout/chevron2"/>
    <dgm:cxn modelId="{5029FBEB-3914-4D4E-BBD6-F44B35D0F7DB}" type="presParOf" srcId="{16673155-6115-4F6F-91FD-53EDB1BA410B}" destId="{53ACD57F-C5FD-4E50-8603-5E998E5A5749}" srcOrd="1" destOrd="0" presId="urn:microsoft.com/office/officeart/2005/8/layout/chevron2"/>
    <dgm:cxn modelId="{AE58B545-8AB6-427C-A71A-E68280941758}" type="presParOf" srcId="{8A385C3B-4F01-44A8-BA79-1018A16DB2A3}" destId="{E54C88F6-FB8C-4367-BB02-06D95E2E2563}" srcOrd="5" destOrd="0" presId="urn:microsoft.com/office/officeart/2005/8/layout/chevron2"/>
    <dgm:cxn modelId="{0253858E-A7FB-45DF-8851-EE0ED58CF7C5}" type="presParOf" srcId="{8A385C3B-4F01-44A8-BA79-1018A16DB2A3}" destId="{6302AFAB-BFB3-4077-BD73-B3FE5AB0D346}" srcOrd="6" destOrd="0" presId="urn:microsoft.com/office/officeart/2005/8/layout/chevron2"/>
    <dgm:cxn modelId="{45757128-1F78-4958-90F2-87EED23C2703}" type="presParOf" srcId="{6302AFAB-BFB3-4077-BD73-B3FE5AB0D346}" destId="{6E3A4544-C5D4-4DA7-BF29-7222A58B509B}" srcOrd="0" destOrd="0" presId="urn:microsoft.com/office/officeart/2005/8/layout/chevron2"/>
    <dgm:cxn modelId="{675A2DB5-DA67-46C5-BA95-A1732A2FABB9}" type="presParOf" srcId="{6302AFAB-BFB3-4077-BD73-B3FE5AB0D346}" destId="{28220138-FFEF-46F7-9106-40826BE3F39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5E49F3-D7AE-442F-88D3-0FBE83F772F0}">
      <dsp:nvSpPr>
        <dsp:cNvPr id="0" name=""/>
        <dsp:cNvSpPr/>
      </dsp:nvSpPr>
      <dsp:spPr>
        <a:xfrm>
          <a:off x="3018" y="0"/>
          <a:ext cx="6175456" cy="2028824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2400" b="0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2400" b="0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2400" b="0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400" b="0" kern="1200" dirty="0"/>
            <a:t>Utilizar las fuentes de datos secundarias disponibles sobre salud y sus determinantes sociales para generar evidencia y fortalecer la toma de decisiones en beneficio de la salud poblacional.</a:t>
          </a:r>
          <a:endParaRPr lang="es-ES" sz="2400" b="0" kern="1200" dirty="0"/>
        </a:p>
      </dsp:txBody>
      <dsp:txXfrm>
        <a:off x="3018" y="0"/>
        <a:ext cx="6175456" cy="60864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713B26-7F56-43F9-A42D-EF9F137F5FCF}">
      <dsp:nvSpPr>
        <dsp:cNvPr id="0" name=""/>
        <dsp:cNvSpPr/>
      </dsp:nvSpPr>
      <dsp:spPr>
        <a:xfrm rot="5400000">
          <a:off x="-113722" y="121683"/>
          <a:ext cx="758151" cy="530706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 dirty="0"/>
            <a:t>1.</a:t>
          </a:r>
          <a:r>
            <a:rPr lang="es-MX" sz="1100" kern="1200" dirty="0"/>
            <a:t>	</a:t>
          </a:r>
        </a:p>
      </dsp:txBody>
      <dsp:txXfrm rot="-5400000">
        <a:off x="1" y="273313"/>
        <a:ext cx="530706" cy="227445"/>
      </dsp:txXfrm>
    </dsp:sp>
    <dsp:sp modelId="{A71B387C-511F-430C-B24F-03456DFB972E}">
      <dsp:nvSpPr>
        <dsp:cNvPr id="0" name=""/>
        <dsp:cNvSpPr/>
      </dsp:nvSpPr>
      <dsp:spPr>
        <a:xfrm rot="5400000">
          <a:off x="3591895" y="-3053228"/>
          <a:ext cx="493057" cy="661543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100" kern="1200" dirty="0"/>
            <a:t>Determinar las necesidades de salud y la respuesta del sistema de salud desde un enfoque global y respeto a los derechos humanos con perspectiva transdisciplinaria, interinstitucional e intersectorial considerando el vínculo entre salud humana, salud animal y salud ambiental.</a:t>
          </a:r>
        </a:p>
      </dsp:txBody>
      <dsp:txXfrm rot="-5400000">
        <a:off x="530707" y="32029"/>
        <a:ext cx="6591366" cy="444919"/>
      </dsp:txXfrm>
    </dsp:sp>
    <dsp:sp modelId="{C6F6B2EF-E612-4B2B-8E8F-B77F62ED189A}">
      <dsp:nvSpPr>
        <dsp:cNvPr id="0" name=""/>
        <dsp:cNvSpPr/>
      </dsp:nvSpPr>
      <dsp:spPr>
        <a:xfrm rot="5400000">
          <a:off x="-113722" y="785503"/>
          <a:ext cx="758151" cy="530706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kern="1200" dirty="0"/>
            <a:t>2.	</a:t>
          </a:r>
        </a:p>
      </dsp:txBody>
      <dsp:txXfrm rot="-5400000">
        <a:off x="1" y="937133"/>
        <a:ext cx="530706" cy="227445"/>
      </dsp:txXfrm>
    </dsp:sp>
    <dsp:sp modelId="{2BBCFB5F-1434-41A0-8892-AC34BB599618}">
      <dsp:nvSpPr>
        <dsp:cNvPr id="0" name=""/>
        <dsp:cNvSpPr/>
      </dsp:nvSpPr>
      <dsp:spPr>
        <a:xfrm rot="5400000">
          <a:off x="3592024" y="-2389537"/>
          <a:ext cx="492798" cy="661543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100" kern="1200" dirty="0"/>
            <a:t>Comprender los diferentes enfoques, corrientes de pensamiento y principales modelos conceptuales que se han desarrollado para el estudio de la salud pública.</a:t>
          </a:r>
        </a:p>
      </dsp:txBody>
      <dsp:txXfrm rot="-5400000">
        <a:off x="530706" y="695837"/>
        <a:ext cx="6591379" cy="444686"/>
      </dsp:txXfrm>
    </dsp:sp>
    <dsp:sp modelId="{DA3BFA05-F676-4DF7-8BFE-A1140D1066F4}">
      <dsp:nvSpPr>
        <dsp:cNvPr id="0" name=""/>
        <dsp:cNvSpPr/>
      </dsp:nvSpPr>
      <dsp:spPr>
        <a:xfrm rot="5400000">
          <a:off x="-113722" y="1449323"/>
          <a:ext cx="758151" cy="530706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kern="1200" dirty="0"/>
            <a:t>3.	</a:t>
          </a:r>
        </a:p>
      </dsp:txBody>
      <dsp:txXfrm rot="-5400000">
        <a:off x="1" y="1600953"/>
        <a:ext cx="530706" cy="227445"/>
      </dsp:txXfrm>
    </dsp:sp>
    <dsp:sp modelId="{3908F6BC-573F-4A46-9952-39505FBE1025}">
      <dsp:nvSpPr>
        <dsp:cNvPr id="0" name=""/>
        <dsp:cNvSpPr/>
      </dsp:nvSpPr>
      <dsp:spPr>
        <a:xfrm rot="5400000">
          <a:off x="3592024" y="-1725717"/>
          <a:ext cx="492798" cy="661543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100" kern="1200" dirty="0"/>
            <a:t>Utilizar métodos y herramientas para la vigilancia, monitoreo y evaluación de necesidades de salud actuales, emergentes y de rezago, para generar conocimiento que fundamente intervenciones innovadoras. </a:t>
          </a:r>
        </a:p>
      </dsp:txBody>
      <dsp:txXfrm rot="-5400000">
        <a:off x="530706" y="1359657"/>
        <a:ext cx="6591379" cy="444686"/>
      </dsp:txXfrm>
    </dsp:sp>
    <dsp:sp modelId="{C5CE7A29-9880-4570-B1D9-FC21EEF5D673}">
      <dsp:nvSpPr>
        <dsp:cNvPr id="0" name=""/>
        <dsp:cNvSpPr/>
      </dsp:nvSpPr>
      <dsp:spPr>
        <a:xfrm rot="5400000">
          <a:off x="-113722" y="2191456"/>
          <a:ext cx="758151" cy="530706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kern="1200" dirty="0"/>
            <a:t>4.	</a:t>
          </a:r>
        </a:p>
      </dsp:txBody>
      <dsp:txXfrm rot="-5400000">
        <a:off x="1" y="2343086"/>
        <a:ext cx="530706" cy="227445"/>
      </dsp:txXfrm>
    </dsp:sp>
    <dsp:sp modelId="{A5B86400-B2AD-4DDD-9226-2E0F1DB4AFA3}">
      <dsp:nvSpPr>
        <dsp:cNvPr id="0" name=""/>
        <dsp:cNvSpPr/>
      </dsp:nvSpPr>
      <dsp:spPr>
        <a:xfrm rot="5400000">
          <a:off x="3513711" y="-983584"/>
          <a:ext cx="649424" cy="661543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100" kern="1200" dirty="0"/>
            <a:t>Proponer  iniciativas, proyectos o intervenciones innovadoras que contribuyan a las políticas en salud pública para la identificación, vigilancia, prevención, control de riesgos y promoción de la salud basadas en la legislación, los marcos regulatorios y la transparencia administrativa con respeto a los derechos humanos. </a:t>
          </a:r>
        </a:p>
      </dsp:txBody>
      <dsp:txXfrm rot="-5400000">
        <a:off x="530706" y="2031123"/>
        <a:ext cx="6583733" cy="586020"/>
      </dsp:txXfrm>
    </dsp:sp>
    <dsp:sp modelId="{56CAA73A-D919-4FB4-AB70-FF119F4AB3B9}">
      <dsp:nvSpPr>
        <dsp:cNvPr id="0" name=""/>
        <dsp:cNvSpPr/>
      </dsp:nvSpPr>
      <dsp:spPr>
        <a:xfrm rot="5400000">
          <a:off x="-113722" y="2922534"/>
          <a:ext cx="758151" cy="530706"/>
        </a:xfrm>
        <a:prstGeom prst="chevr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kern="1200" dirty="0"/>
            <a:t>5.	</a:t>
          </a:r>
        </a:p>
      </dsp:txBody>
      <dsp:txXfrm rot="-5400000">
        <a:off x="1" y="3074164"/>
        <a:ext cx="530706" cy="227445"/>
      </dsp:txXfrm>
    </dsp:sp>
    <dsp:sp modelId="{8ACB7208-3908-416A-9ED9-51D5EC3FC4AC}">
      <dsp:nvSpPr>
        <dsp:cNvPr id="0" name=""/>
        <dsp:cNvSpPr/>
      </dsp:nvSpPr>
      <dsp:spPr>
        <a:xfrm rot="5400000">
          <a:off x="3524767" y="-252507"/>
          <a:ext cx="627313" cy="661543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100" kern="1200" dirty="0"/>
            <a:t>Aplicar los principios básicos y las herramientas metodológicas para apoyar la gestión de recursos con el fin de asegurar acceso a servicios de salud integrales, de calidad, con equidad en la asignación de recursos financieros, materiales y humanos, eficientes y efectivos, que promuevan la salud en el contexto de salud global.</a:t>
          </a:r>
        </a:p>
      </dsp:txBody>
      <dsp:txXfrm rot="-5400000">
        <a:off x="530707" y="2772176"/>
        <a:ext cx="6584812" cy="566067"/>
      </dsp:txXfrm>
    </dsp:sp>
    <dsp:sp modelId="{3EC6E035-D52E-4543-80BD-4DC14620081A}">
      <dsp:nvSpPr>
        <dsp:cNvPr id="0" name=""/>
        <dsp:cNvSpPr/>
      </dsp:nvSpPr>
      <dsp:spPr>
        <a:xfrm rot="5400000">
          <a:off x="-113722" y="3652909"/>
          <a:ext cx="758151" cy="530706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kern="1200" dirty="0"/>
            <a:t>6.	</a:t>
          </a:r>
          <a:endParaRPr lang="es-ES" sz="1100" kern="1200" dirty="0"/>
        </a:p>
      </dsp:txBody>
      <dsp:txXfrm rot="-5400000">
        <a:off x="1" y="3804539"/>
        <a:ext cx="530706" cy="227445"/>
      </dsp:txXfrm>
    </dsp:sp>
    <dsp:sp modelId="{C2581469-4988-4519-98F4-DDED9A2F81C8}">
      <dsp:nvSpPr>
        <dsp:cNvPr id="0" name=""/>
        <dsp:cNvSpPr/>
      </dsp:nvSpPr>
      <dsp:spPr>
        <a:xfrm rot="5400000">
          <a:off x="3525469" y="477867"/>
          <a:ext cx="625908" cy="661543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100" kern="1200" dirty="0"/>
            <a:t>Planear el monitoreo y evaluación de iniciativas o programas de salud pública  basados  en el conocimiento sobre la identificación y control de riesgos, los determinantes sociales de la salud y de los Sistemas de Salud  para integrar propuestas de mejora hacia la cobertura universal, la equidad y el respeto a los derechos humanos en salud.</a:t>
          </a:r>
          <a:endParaRPr lang="es-ES" sz="1100" kern="1200" dirty="0"/>
        </a:p>
      </dsp:txBody>
      <dsp:txXfrm rot="-5400000">
        <a:off x="530706" y="3503184"/>
        <a:ext cx="6584881" cy="5648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713B26-7F56-43F9-A42D-EF9F137F5FCF}">
      <dsp:nvSpPr>
        <dsp:cNvPr id="0" name=""/>
        <dsp:cNvSpPr/>
      </dsp:nvSpPr>
      <dsp:spPr>
        <a:xfrm rot="5400000">
          <a:off x="-222646" y="223826"/>
          <a:ext cx="1484312" cy="1039018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 dirty="0"/>
            <a:t>1.</a:t>
          </a:r>
          <a:r>
            <a:rPr lang="es-MX" sz="1100" kern="1200" dirty="0"/>
            <a:t>	</a:t>
          </a:r>
        </a:p>
      </dsp:txBody>
      <dsp:txXfrm rot="-5400000">
        <a:off x="1" y="520688"/>
        <a:ext cx="1039018" cy="445294"/>
      </dsp:txXfrm>
    </dsp:sp>
    <dsp:sp modelId="{A71B387C-511F-430C-B24F-03456DFB972E}">
      <dsp:nvSpPr>
        <dsp:cNvPr id="0" name=""/>
        <dsp:cNvSpPr/>
      </dsp:nvSpPr>
      <dsp:spPr>
        <a:xfrm rot="5400000">
          <a:off x="3367140" y="-2326941"/>
          <a:ext cx="964803" cy="562104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200" kern="1200"/>
            <a:t>Determinar las necesidades de salud y la respuesta del sistema de salud desde un enfoque global y respeto a los derechos humanos con perspectiva transdisciplinaria, interinstitucional e intersectorial considerando el vínculo entre salud humana, salud animal y salud ambiental.</a:t>
          </a:r>
          <a:endParaRPr lang="es-MX" sz="1200" kern="1200" dirty="0"/>
        </a:p>
      </dsp:txBody>
      <dsp:txXfrm rot="-5400000">
        <a:off x="1039019" y="48278"/>
        <a:ext cx="5573948" cy="870607"/>
      </dsp:txXfrm>
    </dsp:sp>
    <dsp:sp modelId="{C6F6B2EF-E612-4B2B-8E8F-B77F62ED189A}">
      <dsp:nvSpPr>
        <dsp:cNvPr id="0" name=""/>
        <dsp:cNvSpPr/>
      </dsp:nvSpPr>
      <dsp:spPr>
        <a:xfrm rot="5400000">
          <a:off x="-222646" y="1512490"/>
          <a:ext cx="1484312" cy="1039018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 dirty="0"/>
            <a:t>2.</a:t>
          </a:r>
          <a:r>
            <a:rPr lang="es-MX" sz="1100" kern="1200" dirty="0"/>
            <a:t>	</a:t>
          </a:r>
        </a:p>
      </dsp:txBody>
      <dsp:txXfrm rot="-5400000">
        <a:off x="1" y="1809352"/>
        <a:ext cx="1039018" cy="445294"/>
      </dsp:txXfrm>
    </dsp:sp>
    <dsp:sp modelId="{2BBCFB5F-1434-41A0-8892-AC34BB599618}">
      <dsp:nvSpPr>
        <dsp:cNvPr id="0" name=""/>
        <dsp:cNvSpPr/>
      </dsp:nvSpPr>
      <dsp:spPr>
        <a:xfrm rot="5400000">
          <a:off x="3367140" y="-1038277"/>
          <a:ext cx="964803" cy="562104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200" kern="1200"/>
            <a:t>Comprender los diferentes modelos conceptuales que se han desarrollado para el estudio de la salud pública.</a:t>
          </a:r>
          <a:endParaRPr lang="es-MX" sz="1200" kern="1200" dirty="0"/>
        </a:p>
      </dsp:txBody>
      <dsp:txXfrm rot="-5400000">
        <a:off x="1039019" y="1336942"/>
        <a:ext cx="5573948" cy="870607"/>
      </dsp:txXfrm>
    </dsp:sp>
    <dsp:sp modelId="{DA3BFA05-F676-4DF7-8BFE-A1140D1066F4}">
      <dsp:nvSpPr>
        <dsp:cNvPr id="0" name=""/>
        <dsp:cNvSpPr/>
      </dsp:nvSpPr>
      <dsp:spPr>
        <a:xfrm rot="5400000">
          <a:off x="-222646" y="2801154"/>
          <a:ext cx="1484312" cy="1039018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 dirty="0"/>
            <a:t>3.</a:t>
          </a:r>
          <a:r>
            <a:rPr lang="es-MX" sz="1100" kern="1200" dirty="0"/>
            <a:t>	</a:t>
          </a:r>
        </a:p>
      </dsp:txBody>
      <dsp:txXfrm rot="-5400000">
        <a:off x="1" y="3098016"/>
        <a:ext cx="1039018" cy="445294"/>
      </dsp:txXfrm>
    </dsp:sp>
    <dsp:sp modelId="{3908F6BC-573F-4A46-9952-39505FBE1025}">
      <dsp:nvSpPr>
        <dsp:cNvPr id="0" name=""/>
        <dsp:cNvSpPr/>
      </dsp:nvSpPr>
      <dsp:spPr>
        <a:xfrm rot="5400000">
          <a:off x="3367140" y="250385"/>
          <a:ext cx="964803" cy="562104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200" kern="1200" dirty="0"/>
            <a:t>Participar en el desarrollo investigación original, </a:t>
          </a:r>
          <a:r>
            <a:rPr lang="es-ES" sz="1200" kern="1200" dirty="0" err="1"/>
            <a:t>transdisciplinaria</a:t>
          </a:r>
          <a:r>
            <a:rPr lang="es-ES" sz="1200" kern="1200" dirty="0"/>
            <a:t>, interinstitucional, intersectorial con equidad social y de género en salud pública con la participación de la comunidad para fundamentar intervenciones que incidan en la mejora de la salud con un enfoque integral.</a:t>
          </a:r>
          <a:endParaRPr lang="es-MX" sz="1200" kern="1200" dirty="0"/>
        </a:p>
      </dsp:txBody>
      <dsp:txXfrm rot="-5400000">
        <a:off x="1039019" y="2625604"/>
        <a:ext cx="5573948" cy="87060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713B26-7F56-43F9-A42D-EF9F137F5FCF}">
      <dsp:nvSpPr>
        <dsp:cNvPr id="0" name=""/>
        <dsp:cNvSpPr/>
      </dsp:nvSpPr>
      <dsp:spPr>
        <a:xfrm rot="5400000">
          <a:off x="-169068" y="169670"/>
          <a:ext cx="1127124" cy="788987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/>
            <a:t>1.</a:t>
          </a:r>
        </a:p>
      </dsp:txBody>
      <dsp:txXfrm rot="-5400000">
        <a:off x="1" y="395096"/>
        <a:ext cx="788987" cy="338137"/>
      </dsp:txXfrm>
    </dsp:sp>
    <dsp:sp modelId="{A71B387C-511F-430C-B24F-03456DFB972E}">
      <dsp:nvSpPr>
        <dsp:cNvPr id="0" name=""/>
        <dsp:cNvSpPr/>
      </dsp:nvSpPr>
      <dsp:spPr>
        <a:xfrm rot="5400000">
          <a:off x="3358210" y="-2568621"/>
          <a:ext cx="732631" cy="587107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600" kern="1200" dirty="0"/>
            <a:t>Identificar la normatividad mexicana en información en salud para el uso de forma ética</a:t>
          </a:r>
        </a:p>
      </dsp:txBody>
      <dsp:txXfrm rot="-5400000">
        <a:off x="788987" y="36366"/>
        <a:ext cx="5835313" cy="661103"/>
      </dsp:txXfrm>
    </dsp:sp>
    <dsp:sp modelId="{A2D61C97-1C6E-4E9E-89A3-D5B881982B27}">
      <dsp:nvSpPr>
        <dsp:cNvPr id="0" name=""/>
        <dsp:cNvSpPr/>
      </dsp:nvSpPr>
      <dsp:spPr>
        <a:xfrm rot="5400000">
          <a:off x="-169068" y="1148227"/>
          <a:ext cx="1127124" cy="788987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/>
            <a:t>2.</a:t>
          </a:r>
        </a:p>
      </dsp:txBody>
      <dsp:txXfrm rot="-5400000">
        <a:off x="1" y="1373653"/>
        <a:ext cx="788987" cy="338137"/>
      </dsp:txXfrm>
    </dsp:sp>
    <dsp:sp modelId="{E8B2933A-2E28-49A4-B3CC-D803647E8B90}">
      <dsp:nvSpPr>
        <dsp:cNvPr id="0" name=""/>
        <dsp:cNvSpPr/>
      </dsp:nvSpPr>
      <dsp:spPr>
        <a:xfrm rot="5400000">
          <a:off x="3358210" y="-1590064"/>
          <a:ext cx="732631" cy="587107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600" kern="1200" dirty="0"/>
            <a:t>Utilizar las fuentes del sector salud (plataformas y sistemas) locales, regionales y globales para la generación de conocimiento y la toma de decisiones</a:t>
          </a:r>
        </a:p>
      </dsp:txBody>
      <dsp:txXfrm rot="-5400000">
        <a:off x="788987" y="1014923"/>
        <a:ext cx="5835313" cy="661103"/>
      </dsp:txXfrm>
    </dsp:sp>
    <dsp:sp modelId="{89AFF8CF-9BA3-4DE0-AD6D-27C8A37DDE39}">
      <dsp:nvSpPr>
        <dsp:cNvPr id="0" name=""/>
        <dsp:cNvSpPr/>
      </dsp:nvSpPr>
      <dsp:spPr>
        <a:xfrm rot="5400000">
          <a:off x="-169068" y="2126784"/>
          <a:ext cx="1127124" cy="788987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/>
            <a:t>3. </a:t>
          </a:r>
        </a:p>
      </dsp:txBody>
      <dsp:txXfrm rot="-5400000">
        <a:off x="1" y="2352210"/>
        <a:ext cx="788987" cy="338137"/>
      </dsp:txXfrm>
    </dsp:sp>
    <dsp:sp modelId="{53ACD57F-C5FD-4E50-8603-5E998E5A5749}">
      <dsp:nvSpPr>
        <dsp:cNvPr id="0" name=""/>
        <dsp:cNvSpPr/>
      </dsp:nvSpPr>
      <dsp:spPr>
        <a:xfrm rot="5400000">
          <a:off x="3358210" y="-611506"/>
          <a:ext cx="732631" cy="587107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600" kern="1200" dirty="0"/>
            <a:t>Evaluar la calidad de los sistemas de información en salud</a:t>
          </a:r>
        </a:p>
      </dsp:txBody>
      <dsp:txXfrm rot="-5400000">
        <a:off x="788987" y="1993481"/>
        <a:ext cx="5835313" cy="661103"/>
      </dsp:txXfrm>
    </dsp:sp>
    <dsp:sp modelId="{6E3A4544-C5D4-4DA7-BF29-7222A58B509B}">
      <dsp:nvSpPr>
        <dsp:cNvPr id="0" name=""/>
        <dsp:cNvSpPr/>
      </dsp:nvSpPr>
      <dsp:spPr>
        <a:xfrm rot="5400000">
          <a:off x="-169068" y="3105342"/>
          <a:ext cx="1127124" cy="788987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/>
            <a:t>4. </a:t>
          </a:r>
        </a:p>
      </dsp:txBody>
      <dsp:txXfrm rot="-5400000">
        <a:off x="1" y="3330768"/>
        <a:ext cx="788987" cy="338137"/>
      </dsp:txXfrm>
    </dsp:sp>
    <dsp:sp modelId="{28220138-FFEF-46F7-9106-40826BE3F39C}">
      <dsp:nvSpPr>
        <dsp:cNvPr id="0" name=""/>
        <dsp:cNvSpPr/>
      </dsp:nvSpPr>
      <dsp:spPr>
        <a:xfrm rot="5400000">
          <a:off x="3358210" y="367050"/>
          <a:ext cx="732631" cy="587107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400" kern="1200" dirty="0"/>
            <a:t>Construir indicadores en salud para la investigación y la toma de decisiones con enfoque de los determinantes sociales (perspectiva de género y de comunidad)</a:t>
          </a:r>
        </a:p>
      </dsp:txBody>
      <dsp:txXfrm rot="-5400000">
        <a:off x="788987" y="2972037"/>
        <a:ext cx="5835313" cy="6611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g6c52a2e8d8_0_1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2" name="Google Shape;432;g6c52a2e8d8_0_1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1" name="Google Shape;1161;g6c52a2e8d8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2" name="Google Shape;1162;g6c52a2e8d8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599274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1" name="Google Shape;1161;g6c52a2e8d8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2" name="Google Shape;1162;g6c52a2e8d8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513869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1" name="Google Shape;1161;g6c52a2e8d8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2" name="Google Shape;1162;g6c52a2e8d8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209148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1" name="Google Shape;1161;g6c52a2e8d8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2" name="Google Shape;1162;g6c52a2e8d8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141843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1" name="Google Shape;1161;g6c52a2e8d8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2" name="Google Shape;1162;g6c52a2e8d8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09274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1561650" y="751888"/>
            <a:ext cx="60207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2924250" y="2804488"/>
            <a:ext cx="3295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1060456" y="1158638"/>
            <a:ext cx="121198" cy="121434"/>
          </a:xfrm>
          <a:custGeom>
            <a:avLst/>
            <a:gdLst/>
            <a:ahLst/>
            <a:cxnLst/>
            <a:rect l="l" t="t" r="r" b="b"/>
            <a:pathLst>
              <a:path w="4625" h="4634" extrusionOk="0">
                <a:moveTo>
                  <a:pt x="1" y="0"/>
                </a:moveTo>
                <a:lnTo>
                  <a:pt x="1" y="4633"/>
                </a:lnTo>
                <a:lnTo>
                  <a:pt x="4625" y="4633"/>
                </a:lnTo>
                <a:lnTo>
                  <a:pt x="4625" y="0"/>
                </a:lnTo>
                <a:close/>
              </a:path>
            </a:pathLst>
          </a:custGeom>
          <a:solidFill>
            <a:srgbClr val="E898A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7799740" y="916059"/>
            <a:ext cx="121434" cy="121434"/>
          </a:xfrm>
          <a:custGeom>
            <a:avLst/>
            <a:gdLst/>
            <a:ahLst/>
            <a:cxnLst/>
            <a:rect l="l" t="t" r="r" b="b"/>
            <a:pathLst>
              <a:path w="4634" h="4634" extrusionOk="0">
                <a:moveTo>
                  <a:pt x="0" y="1"/>
                </a:moveTo>
                <a:lnTo>
                  <a:pt x="0" y="4634"/>
                </a:lnTo>
                <a:lnTo>
                  <a:pt x="4633" y="4634"/>
                </a:lnTo>
                <a:lnTo>
                  <a:pt x="4633" y="1"/>
                </a:lnTo>
                <a:close/>
              </a:path>
            </a:pathLst>
          </a:custGeom>
          <a:solidFill>
            <a:srgbClr val="E898A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5257933" y="2452405"/>
            <a:ext cx="57599" cy="57599"/>
          </a:xfrm>
          <a:custGeom>
            <a:avLst/>
            <a:gdLst/>
            <a:ahLst/>
            <a:cxnLst/>
            <a:rect l="l" t="t" r="r" b="b"/>
            <a:pathLst>
              <a:path w="2198" h="2198" fill="none" extrusionOk="0">
                <a:moveTo>
                  <a:pt x="1" y="1"/>
                </a:moveTo>
                <a:lnTo>
                  <a:pt x="2198" y="1"/>
                </a:lnTo>
                <a:lnTo>
                  <a:pt x="2198" y="2198"/>
                </a:lnTo>
                <a:lnTo>
                  <a:pt x="1" y="2198"/>
                </a:lnTo>
                <a:close/>
              </a:path>
            </a:pathLst>
          </a:custGeom>
          <a:noFill/>
          <a:ln w="1375" cap="flat" cmpd="sng">
            <a:solidFill>
              <a:srgbClr val="E898AC"/>
            </a:solidFill>
            <a:prstDash val="solid"/>
            <a:miter lim="9192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8710023" y="4821495"/>
            <a:ext cx="98059" cy="98295"/>
          </a:xfrm>
          <a:custGeom>
            <a:avLst/>
            <a:gdLst/>
            <a:ahLst/>
            <a:cxnLst/>
            <a:rect l="l" t="t" r="r" b="b"/>
            <a:pathLst>
              <a:path w="3742" h="3751" fill="none" extrusionOk="0">
                <a:moveTo>
                  <a:pt x="1" y="0"/>
                </a:moveTo>
                <a:lnTo>
                  <a:pt x="3742" y="0"/>
                </a:lnTo>
                <a:lnTo>
                  <a:pt x="3742" y="3750"/>
                </a:lnTo>
                <a:lnTo>
                  <a:pt x="1" y="3750"/>
                </a:lnTo>
                <a:close/>
              </a:path>
            </a:pathLst>
          </a:custGeom>
          <a:noFill/>
          <a:ln w="2975" cap="flat" cmpd="sng">
            <a:solidFill>
              <a:srgbClr val="E898AC"/>
            </a:solidFill>
            <a:prstDash val="solid"/>
            <a:miter lim="9192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2"/>
          <p:cNvSpPr/>
          <p:nvPr/>
        </p:nvSpPr>
        <p:spPr>
          <a:xfrm>
            <a:off x="275669" y="1557059"/>
            <a:ext cx="57834" cy="57599"/>
          </a:xfrm>
          <a:custGeom>
            <a:avLst/>
            <a:gdLst/>
            <a:ahLst/>
            <a:cxnLst/>
            <a:rect l="l" t="t" r="r" b="b"/>
            <a:pathLst>
              <a:path w="2207" h="2198" fill="none" extrusionOk="0">
                <a:moveTo>
                  <a:pt x="0" y="0"/>
                </a:moveTo>
                <a:lnTo>
                  <a:pt x="2207" y="0"/>
                </a:lnTo>
                <a:lnTo>
                  <a:pt x="2207" y="2197"/>
                </a:lnTo>
                <a:lnTo>
                  <a:pt x="0" y="2197"/>
                </a:lnTo>
                <a:close/>
              </a:path>
            </a:pathLst>
          </a:custGeom>
          <a:noFill/>
          <a:ln w="2975" cap="flat" cmpd="sng">
            <a:solidFill>
              <a:srgbClr val="00CFCC"/>
            </a:solidFill>
            <a:prstDash val="solid"/>
            <a:miter lim="9192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/>
          <p:nvPr/>
        </p:nvSpPr>
        <p:spPr>
          <a:xfrm>
            <a:off x="8263673" y="2953681"/>
            <a:ext cx="104086" cy="104322"/>
          </a:xfrm>
          <a:custGeom>
            <a:avLst/>
            <a:gdLst/>
            <a:ahLst/>
            <a:cxnLst/>
            <a:rect l="l" t="t" r="r" b="b"/>
            <a:pathLst>
              <a:path w="3972" h="3981" extrusionOk="0">
                <a:moveTo>
                  <a:pt x="0" y="1"/>
                </a:moveTo>
                <a:lnTo>
                  <a:pt x="0" y="3981"/>
                </a:lnTo>
                <a:lnTo>
                  <a:pt x="3972" y="3981"/>
                </a:lnTo>
                <a:lnTo>
                  <a:pt x="3972" y="1"/>
                </a:lnTo>
                <a:close/>
              </a:path>
            </a:pathLst>
          </a:custGeom>
          <a:solidFill>
            <a:srgbClr val="00CF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7" name="Google Shape;17;p2"/>
          <p:cNvGrpSpPr/>
          <p:nvPr/>
        </p:nvGrpSpPr>
        <p:grpSpPr>
          <a:xfrm>
            <a:off x="8263682" y="-434366"/>
            <a:ext cx="188886" cy="1181531"/>
            <a:chOff x="2877432" y="975334"/>
            <a:chExt cx="188886" cy="1181531"/>
          </a:xfrm>
        </p:grpSpPr>
        <p:sp>
          <p:nvSpPr>
            <p:cNvPr id="18" name="Google Shape;18;p2"/>
            <p:cNvSpPr/>
            <p:nvPr/>
          </p:nvSpPr>
          <p:spPr>
            <a:xfrm>
              <a:off x="2877432" y="1968242"/>
              <a:ext cx="188886" cy="188624"/>
            </a:xfrm>
            <a:custGeom>
              <a:avLst/>
              <a:gdLst/>
              <a:ahLst/>
              <a:cxnLst/>
              <a:rect l="l" t="t" r="r" b="b"/>
              <a:pathLst>
                <a:path w="7208" h="7198" fill="none" extrusionOk="0">
                  <a:moveTo>
                    <a:pt x="1" y="0"/>
                  </a:moveTo>
                  <a:lnTo>
                    <a:pt x="7208" y="0"/>
                  </a:lnTo>
                  <a:lnTo>
                    <a:pt x="7208" y="7198"/>
                  </a:lnTo>
                  <a:lnTo>
                    <a:pt x="1" y="7198"/>
                  </a:lnTo>
                  <a:close/>
                </a:path>
              </a:pathLst>
            </a:custGeom>
            <a:noFill/>
            <a:ln w="5750" cap="flat" cmpd="sng">
              <a:solidFill>
                <a:srgbClr val="FF9973"/>
              </a:solidFill>
              <a:prstDash val="solid"/>
              <a:miter lim="919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2905393" y="1452501"/>
              <a:ext cx="133226" cy="133252"/>
            </a:xfrm>
            <a:custGeom>
              <a:avLst/>
              <a:gdLst/>
              <a:ahLst/>
              <a:cxnLst/>
              <a:rect l="l" t="t" r="r" b="b"/>
              <a:pathLst>
                <a:path w="5084" h="5085" fill="none" extrusionOk="0">
                  <a:moveTo>
                    <a:pt x="0" y="1"/>
                  </a:moveTo>
                  <a:lnTo>
                    <a:pt x="5083" y="1"/>
                  </a:lnTo>
                  <a:lnTo>
                    <a:pt x="5083" y="5084"/>
                  </a:lnTo>
                  <a:lnTo>
                    <a:pt x="0" y="5084"/>
                  </a:lnTo>
                  <a:close/>
                </a:path>
              </a:pathLst>
            </a:custGeom>
            <a:noFill/>
            <a:ln w="4125" cap="flat" cmpd="sng">
              <a:solidFill>
                <a:srgbClr val="FF9973"/>
              </a:solidFill>
              <a:prstDash val="solid"/>
              <a:miter lim="919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2931651" y="975334"/>
              <a:ext cx="80476" cy="80711"/>
            </a:xfrm>
            <a:custGeom>
              <a:avLst/>
              <a:gdLst/>
              <a:ahLst/>
              <a:cxnLst/>
              <a:rect l="l" t="t" r="r" b="b"/>
              <a:pathLst>
                <a:path w="3071" h="3080" fill="none" extrusionOk="0">
                  <a:moveTo>
                    <a:pt x="0" y="0"/>
                  </a:moveTo>
                  <a:lnTo>
                    <a:pt x="3070" y="0"/>
                  </a:lnTo>
                  <a:lnTo>
                    <a:pt x="3070" y="3080"/>
                  </a:lnTo>
                  <a:lnTo>
                    <a:pt x="0" y="3080"/>
                  </a:lnTo>
                  <a:close/>
                </a:path>
              </a:pathLst>
            </a:custGeom>
            <a:noFill/>
            <a:ln w="2525" cap="flat" cmpd="sng">
              <a:solidFill>
                <a:srgbClr val="FF9973"/>
              </a:solidFill>
              <a:prstDash val="solid"/>
              <a:miter lim="919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" name="Google Shape;21;p2"/>
          <p:cNvSpPr/>
          <p:nvPr/>
        </p:nvSpPr>
        <p:spPr>
          <a:xfrm>
            <a:off x="8485996" y="1614632"/>
            <a:ext cx="80502" cy="80476"/>
          </a:xfrm>
          <a:custGeom>
            <a:avLst/>
            <a:gdLst/>
            <a:ahLst/>
            <a:cxnLst/>
            <a:rect l="l" t="t" r="r" b="b"/>
            <a:pathLst>
              <a:path w="3072" h="3071" extrusionOk="0">
                <a:moveTo>
                  <a:pt x="1" y="0"/>
                </a:moveTo>
                <a:lnTo>
                  <a:pt x="1" y="3070"/>
                </a:lnTo>
                <a:lnTo>
                  <a:pt x="3071" y="3070"/>
                </a:lnTo>
                <a:lnTo>
                  <a:pt x="3071" y="0"/>
                </a:lnTo>
                <a:close/>
              </a:path>
            </a:pathLst>
          </a:custGeom>
          <a:solidFill>
            <a:srgbClr val="FF99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" name="Google Shape;22;p2"/>
          <p:cNvGrpSpPr/>
          <p:nvPr/>
        </p:nvGrpSpPr>
        <p:grpSpPr>
          <a:xfrm>
            <a:off x="3090746" y="-533657"/>
            <a:ext cx="98059" cy="1147596"/>
            <a:chOff x="3347921" y="16006"/>
            <a:chExt cx="98059" cy="1147596"/>
          </a:xfrm>
        </p:grpSpPr>
        <p:sp>
          <p:nvSpPr>
            <p:cNvPr id="23" name="Google Shape;23;p2"/>
            <p:cNvSpPr/>
            <p:nvPr/>
          </p:nvSpPr>
          <p:spPr>
            <a:xfrm>
              <a:off x="3347921" y="1065280"/>
              <a:ext cx="98059" cy="98321"/>
            </a:xfrm>
            <a:custGeom>
              <a:avLst/>
              <a:gdLst/>
              <a:ahLst/>
              <a:cxnLst/>
              <a:rect l="l" t="t" r="r" b="b"/>
              <a:pathLst>
                <a:path w="3742" h="3752" fill="none" extrusionOk="0">
                  <a:moveTo>
                    <a:pt x="0" y="1"/>
                  </a:moveTo>
                  <a:lnTo>
                    <a:pt x="3741" y="1"/>
                  </a:lnTo>
                  <a:lnTo>
                    <a:pt x="3741" y="3751"/>
                  </a:lnTo>
                  <a:lnTo>
                    <a:pt x="0" y="3751"/>
                  </a:lnTo>
                  <a:close/>
                </a:path>
              </a:pathLst>
            </a:custGeom>
            <a:noFill/>
            <a:ln w="2975" cap="flat" cmpd="sng">
              <a:solidFill>
                <a:srgbClr val="E898AC"/>
              </a:solidFill>
              <a:prstDash val="solid"/>
              <a:miter lim="919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3392705" y="16006"/>
              <a:ext cx="8464" cy="894665"/>
            </a:xfrm>
            <a:custGeom>
              <a:avLst/>
              <a:gdLst/>
              <a:ahLst/>
              <a:cxnLst/>
              <a:rect l="l" t="t" r="r" b="b"/>
              <a:pathLst>
                <a:path w="323" h="34141" extrusionOk="0">
                  <a:moveTo>
                    <a:pt x="157" y="1"/>
                  </a:moveTo>
                  <a:lnTo>
                    <a:pt x="1" y="34141"/>
                  </a:lnTo>
                  <a:lnTo>
                    <a:pt x="323" y="34141"/>
                  </a:lnTo>
                  <a:lnTo>
                    <a:pt x="157" y="1"/>
                  </a:lnTo>
                  <a:close/>
                </a:path>
              </a:pathLst>
            </a:custGeom>
            <a:solidFill>
              <a:srgbClr val="FFD6E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" name="Google Shape;25;p2"/>
          <p:cNvGrpSpPr/>
          <p:nvPr/>
        </p:nvGrpSpPr>
        <p:grpSpPr>
          <a:xfrm>
            <a:off x="4892771" y="-340112"/>
            <a:ext cx="121172" cy="760495"/>
            <a:chOff x="5245196" y="3136513"/>
            <a:chExt cx="121172" cy="760495"/>
          </a:xfrm>
        </p:grpSpPr>
        <p:sp>
          <p:nvSpPr>
            <p:cNvPr id="26" name="Google Shape;26;p2"/>
            <p:cNvSpPr/>
            <p:nvPr/>
          </p:nvSpPr>
          <p:spPr>
            <a:xfrm>
              <a:off x="5245196" y="3775810"/>
              <a:ext cx="121172" cy="121198"/>
            </a:xfrm>
            <a:custGeom>
              <a:avLst/>
              <a:gdLst/>
              <a:ahLst/>
              <a:cxnLst/>
              <a:rect l="l" t="t" r="r" b="b"/>
              <a:pathLst>
                <a:path w="4624" h="4625" extrusionOk="0">
                  <a:moveTo>
                    <a:pt x="0" y="1"/>
                  </a:moveTo>
                  <a:lnTo>
                    <a:pt x="0" y="4624"/>
                  </a:lnTo>
                  <a:lnTo>
                    <a:pt x="4624" y="4624"/>
                  </a:lnTo>
                  <a:lnTo>
                    <a:pt x="4624" y="1"/>
                  </a:lnTo>
                  <a:close/>
                </a:path>
              </a:pathLst>
            </a:custGeom>
            <a:solidFill>
              <a:srgbClr val="E898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5309007" y="3136513"/>
              <a:ext cx="8464" cy="554288"/>
            </a:xfrm>
            <a:custGeom>
              <a:avLst/>
              <a:gdLst/>
              <a:ahLst/>
              <a:cxnLst/>
              <a:rect l="l" t="t" r="r" b="b"/>
              <a:pathLst>
                <a:path w="323" h="21152" extrusionOk="0">
                  <a:moveTo>
                    <a:pt x="166" y="1"/>
                  </a:moveTo>
                  <a:lnTo>
                    <a:pt x="0" y="21152"/>
                  </a:lnTo>
                  <a:lnTo>
                    <a:pt x="322" y="21152"/>
                  </a:lnTo>
                  <a:lnTo>
                    <a:pt x="166" y="1"/>
                  </a:lnTo>
                  <a:close/>
                </a:path>
              </a:pathLst>
            </a:custGeom>
            <a:solidFill>
              <a:srgbClr val="FFD6E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" name="Google Shape;28;p2"/>
          <p:cNvGrpSpPr/>
          <p:nvPr/>
        </p:nvGrpSpPr>
        <p:grpSpPr>
          <a:xfrm>
            <a:off x="250617" y="2402301"/>
            <a:ext cx="188650" cy="2468354"/>
            <a:chOff x="250617" y="2402301"/>
            <a:chExt cx="188650" cy="2468354"/>
          </a:xfrm>
        </p:grpSpPr>
        <p:sp>
          <p:nvSpPr>
            <p:cNvPr id="29" name="Google Shape;29;p2"/>
            <p:cNvSpPr/>
            <p:nvPr/>
          </p:nvSpPr>
          <p:spPr>
            <a:xfrm>
              <a:off x="250617" y="4681770"/>
              <a:ext cx="188650" cy="188886"/>
            </a:xfrm>
            <a:custGeom>
              <a:avLst/>
              <a:gdLst/>
              <a:ahLst/>
              <a:cxnLst/>
              <a:rect l="l" t="t" r="r" b="b"/>
              <a:pathLst>
                <a:path w="7199" h="7208" fill="none" extrusionOk="0">
                  <a:moveTo>
                    <a:pt x="0" y="1"/>
                  </a:moveTo>
                  <a:lnTo>
                    <a:pt x="7198" y="1"/>
                  </a:lnTo>
                  <a:lnTo>
                    <a:pt x="7198" y="7207"/>
                  </a:lnTo>
                  <a:lnTo>
                    <a:pt x="0" y="7207"/>
                  </a:lnTo>
                  <a:close/>
                </a:path>
              </a:pathLst>
            </a:custGeom>
            <a:noFill/>
            <a:ln w="5750" cap="flat" cmpd="sng">
              <a:solidFill>
                <a:srgbClr val="FF9973"/>
              </a:solidFill>
              <a:prstDash val="solid"/>
              <a:miter lim="919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278316" y="4166291"/>
              <a:ext cx="133226" cy="133226"/>
            </a:xfrm>
            <a:custGeom>
              <a:avLst/>
              <a:gdLst/>
              <a:ahLst/>
              <a:cxnLst/>
              <a:rect l="l" t="t" r="r" b="b"/>
              <a:pathLst>
                <a:path w="5084" h="5084" fill="none" extrusionOk="0">
                  <a:moveTo>
                    <a:pt x="1" y="0"/>
                  </a:moveTo>
                  <a:lnTo>
                    <a:pt x="5084" y="0"/>
                  </a:lnTo>
                  <a:lnTo>
                    <a:pt x="5084" y="5084"/>
                  </a:lnTo>
                  <a:lnTo>
                    <a:pt x="1" y="5084"/>
                  </a:lnTo>
                  <a:close/>
                </a:path>
              </a:pathLst>
            </a:custGeom>
            <a:noFill/>
            <a:ln w="4125" cap="flat" cmpd="sng">
              <a:solidFill>
                <a:srgbClr val="FF9973"/>
              </a:solidFill>
              <a:prstDash val="solid"/>
              <a:miter lim="919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304573" y="3689098"/>
              <a:ext cx="80476" cy="80476"/>
            </a:xfrm>
            <a:custGeom>
              <a:avLst/>
              <a:gdLst/>
              <a:ahLst/>
              <a:cxnLst/>
              <a:rect l="l" t="t" r="r" b="b"/>
              <a:pathLst>
                <a:path w="3071" h="3071" fill="none" extrusionOk="0">
                  <a:moveTo>
                    <a:pt x="1" y="0"/>
                  </a:moveTo>
                  <a:lnTo>
                    <a:pt x="3071" y="0"/>
                  </a:lnTo>
                  <a:lnTo>
                    <a:pt x="3071" y="3071"/>
                  </a:lnTo>
                  <a:lnTo>
                    <a:pt x="1" y="3071"/>
                  </a:lnTo>
                  <a:close/>
                </a:path>
              </a:pathLst>
            </a:custGeom>
            <a:noFill/>
            <a:ln w="2525" cap="flat" cmpd="sng">
              <a:solidFill>
                <a:srgbClr val="FF9973"/>
              </a:solidFill>
              <a:prstDash val="solid"/>
              <a:miter lim="919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340710" y="2402301"/>
              <a:ext cx="8464" cy="1011487"/>
            </a:xfrm>
            <a:custGeom>
              <a:avLst/>
              <a:gdLst/>
              <a:ahLst/>
              <a:cxnLst/>
              <a:rect l="l" t="t" r="r" b="b"/>
              <a:pathLst>
                <a:path w="323" h="38599" extrusionOk="0">
                  <a:moveTo>
                    <a:pt x="157" y="1"/>
                  </a:moveTo>
                  <a:lnTo>
                    <a:pt x="0" y="38599"/>
                  </a:lnTo>
                  <a:lnTo>
                    <a:pt x="322" y="38599"/>
                  </a:lnTo>
                  <a:lnTo>
                    <a:pt x="157" y="1"/>
                  </a:lnTo>
                  <a:close/>
                </a:path>
              </a:pathLst>
            </a:custGeom>
            <a:solidFill>
              <a:srgbClr val="FFD6E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3" name="Google Shape;33;p2"/>
          <p:cNvSpPr/>
          <p:nvPr/>
        </p:nvSpPr>
        <p:spPr>
          <a:xfrm>
            <a:off x="8935726" y="10"/>
            <a:ext cx="8464" cy="2519637"/>
          </a:xfrm>
          <a:custGeom>
            <a:avLst/>
            <a:gdLst/>
            <a:ahLst/>
            <a:cxnLst/>
            <a:rect l="l" t="t" r="r" b="b"/>
            <a:pathLst>
              <a:path w="323" h="96151" extrusionOk="0">
                <a:moveTo>
                  <a:pt x="166" y="0"/>
                </a:moveTo>
                <a:lnTo>
                  <a:pt x="1" y="96150"/>
                </a:lnTo>
                <a:lnTo>
                  <a:pt x="323" y="96150"/>
                </a:lnTo>
                <a:lnTo>
                  <a:pt x="166" y="0"/>
                </a:lnTo>
                <a:close/>
              </a:path>
            </a:pathLst>
          </a:custGeom>
          <a:solidFill>
            <a:srgbClr val="FFD6E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2"/>
          <p:cNvSpPr/>
          <p:nvPr/>
        </p:nvSpPr>
        <p:spPr>
          <a:xfrm>
            <a:off x="646863" y="21446"/>
            <a:ext cx="8464" cy="1689069"/>
          </a:xfrm>
          <a:custGeom>
            <a:avLst/>
            <a:gdLst/>
            <a:ahLst/>
            <a:cxnLst/>
            <a:rect l="l" t="t" r="r" b="b"/>
            <a:pathLst>
              <a:path w="323" h="64456" extrusionOk="0">
                <a:moveTo>
                  <a:pt x="166" y="0"/>
                </a:moveTo>
                <a:lnTo>
                  <a:pt x="1" y="64456"/>
                </a:lnTo>
                <a:lnTo>
                  <a:pt x="322" y="64456"/>
                </a:lnTo>
                <a:lnTo>
                  <a:pt x="166" y="0"/>
                </a:lnTo>
                <a:close/>
              </a:path>
            </a:pathLst>
          </a:custGeom>
          <a:solidFill>
            <a:srgbClr val="FFD6E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5" name="Google Shape;35;p2"/>
          <p:cNvGrpSpPr/>
          <p:nvPr/>
        </p:nvGrpSpPr>
        <p:grpSpPr>
          <a:xfrm>
            <a:off x="2038689" y="173907"/>
            <a:ext cx="57599" cy="831799"/>
            <a:chOff x="2038689" y="173907"/>
            <a:chExt cx="57599" cy="831799"/>
          </a:xfrm>
        </p:grpSpPr>
        <p:sp>
          <p:nvSpPr>
            <p:cNvPr id="36" name="Google Shape;36;p2"/>
            <p:cNvSpPr/>
            <p:nvPr/>
          </p:nvSpPr>
          <p:spPr>
            <a:xfrm>
              <a:off x="2038689" y="947872"/>
              <a:ext cx="57599" cy="57834"/>
            </a:xfrm>
            <a:custGeom>
              <a:avLst/>
              <a:gdLst/>
              <a:ahLst/>
              <a:cxnLst/>
              <a:rect l="l" t="t" r="r" b="b"/>
              <a:pathLst>
                <a:path w="2198" h="2207" fill="none" extrusionOk="0">
                  <a:moveTo>
                    <a:pt x="1" y="0"/>
                  </a:moveTo>
                  <a:lnTo>
                    <a:pt x="2197" y="0"/>
                  </a:lnTo>
                  <a:lnTo>
                    <a:pt x="2197" y="2206"/>
                  </a:lnTo>
                  <a:lnTo>
                    <a:pt x="1" y="2206"/>
                  </a:lnTo>
                  <a:close/>
                </a:path>
              </a:pathLst>
            </a:custGeom>
            <a:noFill/>
            <a:ln w="2975" cap="flat" cmpd="sng">
              <a:solidFill>
                <a:srgbClr val="00CFCC"/>
              </a:solidFill>
              <a:prstDash val="solid"/>
              <a:miter lim="919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2063269" y="173907"/>
              <a:ext cx="8438" cy="692074"/>
            </a:xfrm>
            <a:custGeom>
              <a:avLst/>
              <a:gdLst/>
              <a:ahLst/>
              <a:cxnLst/>
              <a:rect l="l" t="t" r="r" b="b"/>
              <a:pathLst>
                <a:path w="322" h="26410" extrusionOk="0">
                  <a:moveTo>
                    <a:pt x="166" y="1"/>
                  </a:moveTo>
                  <a:lnTo>
                    <a:pt x="0" y="26410"/>
                  </a:lnTo>
                  <a:lnTo>
                    <a:pt x="322" y="26410"/>
                  </a:lnTo>
                  <a:lnTo>
                    <a:pt x="166" y="1"/>
                  </a:lnTo>
                  <a:close/>
                </a:path>
              </a:pathLst>
            </a:custGeom>
            <a:solidFill>
              <a:srgbClr val="FFD6E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71" name="Google Shape;171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72" name="Google Shape;172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CUSTOM_1_1_1"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16"/>
          <p:cNvSpPr txBox="1">
            <a:spLocks noGrp="1"/>
          </p:cNvSpPr>
          <p:nvPr>
            <p:ph type="ctrTitle"/>
          </p:nvPr>
        </p:nvSpPr>
        <p:spPr>
          <a:xfrm>
            <a:off x="1121525" y="2302200"/>
            <a:ext cx="1881300" cy="459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600">
                <a:solidFill>
                  <a:schemeClr val="lt1"/>
                </a:solidFill>
                <a:latin typeface="Advent Pro SemiBold"/>
                <a:ea typeface="Advent Pro SemiBold"/>
                <a:cs typeface="Advent Pro SemiBold"/>
                <a:sym typeface="Advent Pro Semi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9pPr>
          </a:lstStyle>
          <a:p>
            <a:endParaRPr/>
          </a:p>
        </p:txBody>
      </p:sp>
      <p:sp>
        <p:nvSpPr>
          <p:cNvPr id="312" name="Google Shape;312;p16"/>
          <p:cNvSpPr txBox="1">
            <a:spLocks noGrp="1"/>
          </p:cNvSpPr>
          <p:nvPr>
            <p:ph type="subTitle" idx="1"/>
          </p:nvPr>
        </p:nvSpPr>
        <p:spPr>
          <a:xfrm>
            <a:off x="961925" y="1643751"/>
            <a:ext cx="2200500" cy="82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3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313" name="Google Shape;313;p16"/>
          <p:cNvSpPr txBox="1">
            <a:spLocks noGrp="1"/>
          </p:cNvSpPr>
          <p:nvPr>
            <p:ph type="ctrTitle" idx="2"/>
          </p:nvPr>
        </p:nvSpPr>
        <p:spPr>
          <a:xfrm>
            <a:off x="3628263" y="2302200"/>
            <a:ext cx="1881300" cy="459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600">
                <a:solidFill>
                  <a:schemeClr val="lt1"/>
                </a:solidFill>
                <a:latin typeface="Advent Pro SemiBold"/>
                <a:ea typeface="Advent Pro SemiBold"/>
                <a:cs typeface="Advent Pro SemiBold"/>
                <a:sym typeface="Advent Pro Semi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9pPr>
          </a:lstStyle>
          <a:p>
            <a:endParaRPr/>
          </a:p>
        </p:txBody>
      </p:sp>
      <p:sp>
        <p:nvSpPr>
          <p:cNvPr id="314" name="Google Shape;314;p16"/>
          <p:cNvSpPr txBox="1">
            <a:spLocks noGrp="1"/>
          </p:cNvSpPr>
          <p:nvPr>
            <p:ph type="subTitle" idx="3"/>
          </p:nvPr>
        </p:nvSpPr>
        <p:spPr>
          <a:xfrm>
            <a:off x="3468663" y="1643759"/>
            <a:ext cx="2200500" cy="82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3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315" name="Google Shape;315;p16"/>
          <p:cNvSpPr txBox="1">
            <a:spLocks noGrp="1"/>
          </p:cNvSpPr>
          <p:nvPr>
            <p:ph type="ctrTitle" idx="4"/>
          </p:nvPr>
        </p:nvSpPr>
        <p:spPr>
          <a:xfrm>
            <a:off x="6142624" y="2302200"/>
            <a:ext cx="1881300" cy="459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600">
                <a:solidFill>
                  <a:schemeClr val="lt1"/>
                </a:solidFill>
                <a:latin typeface="Advent Pro SemiBold"/>
                <a:ea typeface="Advent Pro SemiBold"/>
                <a:cs typeface="Advent Pro SemiBold"/>
                <a:sym typeface="Advent Pro Semi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9pPr>
          </a:lstStyle>
          <a:p>
            <a:endParaRPr/>
          </a:p>
        </p:txBody>
      </p:sp>
      <p:sp>
        <p:nvSpPr>
          <p:cNvPr id="316" name="Google Shape;316;p16"/>
          <p:cNvSpPr txBox="1">
            <a:spLocks noGrp="1"/>
          </p:cNvSpPr>
          <p:nvPr>
            <p:ph type="subTitle" idx="5"/>
          </p:nvPr>
        </p:nvSpPr>
        <p:spPr>
          <a:xfrm>
            <a:off x="5947924" y="1643751"/>
            <a:ext cx="2270700" cy="82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3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317" name="Google Shape;317;p16"/>
          <p:cNvSpPr txBox="1">
            <a:spLocks noGrp="1"/>
          </p:cNvSpPr>
          <p:nvPr>
            <p:ph type="ctrTitle" idx="6"/>
          </p:nvPr>
        </p:nvSpPr>
        <p:spPr>
          <a:xfrm>
            <a:off x="618825" y="411675"/>
            <a:ext cx="4727700" cy="5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1800"/>
              <a:buNone/>
              <a:defRPr sz="1800">
                <a:solidFill>
                  <a:srgbClr val="D9D9D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1800"/>
              <a:buNone/>
              <a:defRPr sz="1800">
                <a:solidFill>
                  <a:srgbClr val="D9D9D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1800"/>
              <a:buNone/>
              <a:defRPr sz="1800">
                <a:solidFill>
                  <a:srgbClr val="D9D9D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1800"/>
              <a:buNone/>
              <a:defRPr sz="1800">
                <a:solidFill>
                  <a:srgbClr val="D9D9D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1800"/>
              <a:buNone/>
              <a:defRPr sz="1800">
                <a:solidFill>
                  <a:srgbClr val="D9D9D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1800"/>
              <a:buNone/>
              <a:defRPr sz="1800">
                <a:solidFill>
                  <a:srgbClr val="D9D9D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1800"/>
              <a:buNone/>
              <a:defRPr sz="1800">
                <a:solidFill>
                  <a:srgbClr val="D9D9D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1800"/>
              <a:buNone/>
              <a:defRPr sz="1800">
                <a:solidFill>
                  <a:srgbClr val="D9D9D9"/>
                </a:solidFill>
              </a:defRPr>
            </a:lvl9pPr>
          </a:lstStyle>
          <a:p>
            <a:endParaRPr/>
          </a:p>
        </p:txBody>
      </p:sp>
      <p:sp>
        <p:nvSpPr>
          <p:cNvPr id="318" name="Google Shape;318;p16"/>
          <p:cNvSpPr txBox="1">
            <a:spLocks noGrp="1"/>
          </p:cNvSpPr>
          <p:nvPr>
            <p:ph type="ctrTitle" idx="7"/>
          </p:nvPr>
        </p:nvSpPr>
        <p:spPr>
          <a:xfrm>
            <a:off x="1121525" y="4134800"/>
            <a:ext cx="1881300" cy="459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600">
                <a:solidFill>
                  <a:schemeClr val="lt1"/>
                </a:solidFill>
                <a:latin typeface="Advent Pro SemiBold"/>
                <a:ea typeface="Advent Pro SemiBold"/>
                <a:cs typeface="Advent Pro SemiBold"/>
                <a:sym typeface="Advent Pro Semi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9pPr>
          </a:lstStyle>
          <a:p>
            <a:endParaRPr/>
          </a:p>
        </p:txBody>
      </p:sp>
      <p:sp>
        <p:nvSpPr>
          <p:cNvPr id="319" name="Google Shape;319;p16"/>
          <p:cNvSpPr txBox="1">
            <a:spLocks noGrp="1"/>
          </p:cNvSpPr>
          <p:nvPr>
            <p:ph type="subTitle" idx="8"/>
          </p:nvPr>
        </p:nvSpPr>
        <p:spPr>
          <a:xfrm>
            <a:off x="961925" y="3479251"/>
            <a:ext cx="2200500" cy="82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3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320" name="Google Shape;320;p16"/>
          <p:cNvSpPr txBox="1">
            <a:spLocks noGrp="1"/>
          </p:cNvSpPr>
          <p:nvPr>
            <p:ph type="ctrTitle" idx="9"/>
          </p:nvPr>
        </p:nvSpPr>
        <p:spPr>
          <a:xfrm>
            <a:off x="3628263" y="4134800"/>
            <a:ext cx="1881300" cy="459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600">
                <a:solidFill>
                  <a:schemeClr val="lt1"/>
                </a:solidFill>
                <a:latin typeface="Advent Pro SemiBold"/>
                <a:ea typeface="Advent Pro SemiBold"/>
                <a:cs typeface="Advent Pro SemiBold"/>
                <a:sym typeface="Advent Pro Semi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9pPr>
          </a:lstStyle>
          <a:p>
            <a:endParaRPr/>
          </a:p>
        </p:txBody>
      </p:sp>
      <p:sp>
        <p:nvSpPr>
          <p:cNvPr id="321" name="Google Shape;321;p16"/>
          <p:cNvSpPr txBox="1">
            <a:spLocks noGrp="1"/>
          </p:cNvSpPr>
          <p:nvPr>
            <p:ph type="subTitle" idx="13"/>
          </p:nvPr>
        </p:nvSpPr>
        <p:spPr>
          <a:xfrm>
            <a:off x="3533613" y="3479251"/>
            <a:ext cx="2070600" cy="82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3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322" name="Google Shape;322;p16"/>
          <p:cNvSpPr txBox="1">
            <a:spLocks noGrp="1"/>
          </p:cNvSpPr>
          <p:nvPr>
            <p:ph type="ctrTitle" idx="14"/>
          </p:nvPr>
        </p:nvSpPr>
        <p:spPr>
          <a:xfrm>
            <a:off x="6142624" y="4134800"/>
            <a:ext cx="1881300" cy="459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600">
                <a:solidFill>
                  <a:schemeClr val="lt1"/>
                </a:solidFill>
                <a:latin typeface="Advent Pro SemiBold"/>
                <a:ea typeface="Advent Pro SemiBold"/>
                <a:cs typeface="Advent Pro SemiBold"/>
                <a:sym typeface="Advent Pro Semi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9pPr>
          </a:lstStyle>
          <a:p>
            <a:endParaRPr/>
          </a:p>
        </p:txBody>
      </p:sp>
      <p:sp>
        <p:nvSpPr>
          <p:cNvPr id="323" name="Google Shape;323;p16"/>
          <p:cNvSpPr txBox="1">
            <a:spLocks noGrp="1"/>
          </p:cNvSpPr>
          <p:nvPr>
            <p:ph type="subTitle" idx="15"/>
          </p:nvPr>
        </p:nvSpPr>
        <p:spPr>
          <a:xfrm>
            <a:off x="5947924" y="3479251"/>
            <a:ext cx="2270700" cy="82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3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324" name="Google Shape;324;p16"/>
          <p:cNvSpPr/>
          <p:nvPr/>
        </p:nvSpPr>
        <p:spPr>
          <a:xfrm>
            <a:off x="7573050" y="277375"/>
            <a:ext cx="167150" cy="167150"/>
          </a:xfrm>
          <a:custGeom>
            <a:avLst/>
            <a:gdLst/>
            <a:ahLst/>
            <a:cxnLst/>
            <a:rect l="l" t="t" r="r" b="b"/>
            <a:pathLst>
              <a:path w="6686" h="6686" extrusionOk="0">
                <a:moveTo>
                  <a:pt x="6236" y="450"/>
                </a:moveTo>
                <a:lnTo>
                  <a:pt x="6236" y="6236"/>
                </a:lnTo>
                <a:lnTo>
                  <a:pt x="450" y="6236"/>
                </a:lnTo>
                <a:lnTo>
                  <a:pt x="450" y="450"/>
                </a:lnTo>
                <a:close/>
                <a:moveTo>
                  <a:pt x="0" y="0"/>
                </a:moveTo>
                <a:lnTo>
                  <a:pt x="0" y="6686"/>
                </a:lnTo>
                <a:lnTo>
                  <a:pt x="6686" y="6686"/>
                </a:lnTo>
                <a:lnTo>
                  <a:pt x="6686" y="0"/>
                </a:lnTo>
                <a:close/>
              </a:path>
            </a:pathLst>
          </a:custGeom>
          <a:solidFill>
            <a:srgbClr val="FFD6E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16"/>
          <p:cNvSpPr/>
          <p:nvPr/>
        </p:nvSpPr>
        <p:spPr>
          <a:xfrm>
            <a:off x="8985850" y="411675"/>
            <a:ext cx="108650" cy="108650"/>
          </a:xfrm>
          <a:custGeom>
            <a:avLst/>
            <a:gdLst/>
            <a:ahLst/>
            <a:cxnLst/>
            <a:rect l="l" t="t" r="r" b="b"/>
            <a:pathLst>
              <a:path w="4346" h="4346" extrusionOk="0">
                <a:moveTo>
                  <a:pt x="4008" y="356"/>
                </a:moveTo>
                <a:lnTo>
                  <a:pt x="4008" y="4027"/>
                </a:lnTo>
                <a:lnTo>
                  <a:pt x="338" y="4027"/>
                </a:lnTo>
                <a:lnTo>
                  <a:pt x="338" y="356"/>
                </a:lnTo>
                <a:close/>
                <a:moveTo>
                  <a:pt x="1" y="1"/>
                </a:moveTo>
                <a:lnTo>
                  <a:pt x="1" y="4345"/>
                </a:lnTo>
                <a:lnTo>
                  <a:pt x="4346" y="4345"/>
                </a:lnTo>
                <a:lnTo>
                  <a:pt x="4346" y="1"/>
                </a:lnTo>
                <a:close/>
              </a:path>
            </a:pathLst>
          </a:custGeom>
          <a:solidFill>
            <a:srgbClr val="E898A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16"/>
          <p:cNvSpPr/>
          <p:nvPr/>
        </p:nvSpPr>
        <p:spPr>
          <a:xfrm>
            <a:off x="8359450" y="555875"/>
            <a:ext cx="52475" cy="52450"/>
          </a:xfrm>
          <a:custGeom>
            <a:avLst/>
            <a:gdLst/>
            <a:ahLst/>
            <a:cxnLst/>
            <a:rect l="l" t="t" r="r" b="b"/>
            <a:pathLst>
              <a:path w="2099" h="2098" extrusionOk="0">
                <a:moveTo>
                  <a:pt x="1761" y="319"/>
                </a:moveTo>
                <a:lnTo>
                  <a:pt x="1761" y="1761"/>
                </a:lnTo>
                <a:lnTo>
                  <a:pt x="319" y="1761"/>
                </a:lnTo>
                <a:lnTo>
                  <a:pt x="319" y="319"/>
                </a:lnTo>
                <a:close/>
                <a:moveTo>
                  <a:pt x="1" y="0"/>
                </a:moveTo>
                <a:lnTo>
                  <a:pt x="1" y="2098"/>
                </a:lnTo>
                <a:lnTo>
                  <a:pt x="2098" y="2098"/>
                </a:lnTo>
                <a:lnTo>
                  <a:pt x="2098" y="0"/>
                </a:lnTo>
                <a:close/>
              </a:path>
            </a:pathLst>
          </a:custGeom>
          <a:solidFill>
            <a:srgbClr val="FF99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16"/>
          <p:cNvSpPr/>
          <p:nvPr/>
        </p:nvSpPr>
        <p:spPr>
          <a:xfrm>
            <a:off x="9122100" y="734250"/>
            <a:ext cx="164350" cy="164350"/>
          </a:xfrm>
          <a:custGeom>
            <a:avLst/>
            <a:gdLst/>
            <a:ahLst/>
            <a:cxnLst/>
            <a:rect l="l" t="t" r="r" b="b"/>
            <a:pathLst>
              <a:path w="6574" h="6574" extrusionOk="0">
                <a:moveTo>
                  <a:pt x="6218" y="337"/>
                </a:moveTo>
                <a:lnTo>
                  <a:pt x="6218" y="6236"/>
                </a:lnTo>
                <a:lnTo>
                  <a:pt x="319" y="6236"/>
                </a:lnTo>
                <a:lnTo>
                  <a:pt x="319" y="337"/>
                </a:lnTo>
                <a:close/>
                <a:moveTo>
                  <a:pt x="0" y="0"/>
                </a:moveTo>
                <a:lnTo>
                  <a:pt x="0" y="6573"/>
                </a:lnTo>
                <a:lnTo>
                  <a:pt x="6555" y="6573"/>
                </a:lnTo>
                <a:lnTo>
                  <a:pt x="6573" y="0"/>
                </a:lnTo>
                <a:close/>
              </a:path>
            </a:pathLst>
          </a:custGeom>
          <a:solidFill>
            <a:srgbClr val="FF99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16"/>
          <p:cNvSpPr/>
          <p:nvPr/>
        </p:nvSpPr>
        <p:spPr>
          <a:xfrm>
            <a:off x="8798600" y="1088650"/>
            <a:ext cx="155925" cy="156375"/>
          </a:xfrm>
          <a:custGeom>
            <a:avLst/>
            <a:gdLst/>
            <a:ahLst/>
            <a:cxnLst/>
            <a:rect l="l" t="t" r="r" b="b"/>
            <a:pathLst>
              <a:path w="6237" h="6255" extrusionOk="0">
                <a:moveTo>
                  <a:pt x="0" y="0"/>
                </a:moveTo>
                <a:lnTo>
                  <a:pt x="0" y="6255"/>
                </a:lnTo>
                <a:lnTo>
                  <a:pt x="6236" y="6255"/>
                </a:lnTo>
                <a:lnTo>
                  <a:pt x="623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16"/>
          <p:cNvSpPr/>
          <p:nvPr/>
        </p:nvSpPr>
        <p:spPr>
          <a:xfrm>
            <a:off x="6702523" y="444536"/>
            <a:ext cx="95493" cy="95462"/>
          </a:xfrm>
          <a:custGeom>
            <a:avLst/>
            <a:gdLst/>
            <a:ahLst/>
            <a:cxnLst/>
            <a:rect l="l" t="t" r="r" b="b"/>
            <a:pathLst>
              <a:path w="3110" h="3109" extrusionOk="0">
                <a:moveTo>
                  <a:pt x="2678" y="450"/>
                </a:moveTo>
                <a:lnTo>
                  <a:pt x="2678" y="2678"/>
                </a:lnTo>
                <a:lnTo>
                  <a:pt x="450" y="2678"/>
                </a:lnTo>
                <a:lnTo>
                  <a:pt x="450" y="450"/>
                </a:lnTo>
                <a:close/>
                <a:moveTo>
                  <a:pt x="1" y="0"/>
                </a:moveTo>
                <a:lnTo>
                  <a:pt x="1" y="3109"/>
                </a:lnTo>
                <a:lnTo>
                  <a:pt x="3109" y="3109"/>
                </a:lnTo>
                <a:lnTo>
                  <a:pt x="3109" y="0"/>
                </a:lnTo>
                <a:close/>
              </a:path>
            </a:pathLst>
          </a:custGeom>
          <a:solidFill>
            <a:srgbClr val="FF99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16"/>
          <p:cNvSpPr/>
          <p:nvPr/>
        </p:nvSpPr>
        <p:spPr>
          <a:xfrm>
            <a:off x="5904975" y="143222"/>
            <a:ext cx="82259" cy="82259"/>
          </a:xfrm>
          <a:custGeom>
            <a:avLst/>
            <a:gdLst/>
            <a:ahLst/>
            <a:cxnLst/>
            <a:rect l="l" t="t" r="r" b="b"/>
            <a:pathLst>
              <a:path w="2679" h="2679" extrusionOk="0">
                <a:moveTo>
                  <a:pt x="1" y="1"/>
                </a:moveTo>
                <a:lnTo>
                  <a:pt x="1" y="2679"/>
                </a:lnTo>
                <a:lnTo>
                  <a:pt x="2679" y="2679"/>
                </a:lnTo>
                <a:lnTo>
                  <a:pt x="2679" y="1"/>
                </a:lnTo>
                <a:close/>
              </a:path>
            </a:pathLst>
          </a:custGeom>
          <a:solidFill>
            <a:srgbClr val="00CF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16"/>
          <p:cNvSpPr/>
          <p:nvPr/>
        </p:nvSpPr>
        <p:spPr>
          <a:xfrm>
            <a:off x="303600" y="4401725"/>
            <a:ext cx="167150" cy="167150"/>
          </a:xfrm>
          <a:custGeom>
            <a:avLst/>
            <a:gdLst/>
            <a:ahLst/>
            <a:cxnLst/>
            <a:rect l="l" t="t" r="r" b="b"/>
            <a:pathLst>
              <a:path w="6686" h="6686" extrusionOk="0">
                <a:moveTo>
                  <a:pt x="6236" y="450"/>
                </a:moveTo>
                <a:lnTo>
                  <a:pt x="6236" y="6236"/>
                </a:lnTo>
                <a:lnTo>
                  <a:pt x="450" y="6236"/>
                </a:lnTo>
                <a:lnTo>
                  <a:pt x="450" y="450"/>
                </a:lnTo>
                <a:close/>
                <a:moveTo>
                  <a:pt x="0" y="0"/>
                </a:moveTo>
                <a:lnTo>
                  <a:pt x="0" y="6686"/>
                </a:lnTo>
                <a:lnTo>
                  <a:pt x="6686" y="6686"/>
                </a:lnTo>
                <a:lnTo>
                  <a:pt x="6686" y="0"/>
                </a:lnTo>
                <a:close/>
              </a:path>
            </a:pathLst>
          </a:custGeom>
          <a:solidFill>
            <a:srgbClr val="FFD6E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16"/>
          <p:cNvSpPr/>
          <p:nvPr/>
        </p:nvSpPr>
        <p:spPr>
          <a:xfrm>
            <a:off x="564075" y="4753900"/>
            <a:ext cx="155925" cy="156375"/>
          </a:xfrm>
          <a:custGeom>
            <a:avLst/>
            <a:gdLst/>
            <a:ahLst/>
            <a:cxnLst/>
            <a:rect l="l" t="t" r="r" b="b"/>
            <a:pathLst>
              <a:path w="6237" h="6255" extrusionOk="0">
                <a:moveTo>
                  <a:pt x="0" y="0"/>
                </a:moveTo>
                <a:lnTo>
                  <a:pt x="0" y="6255"/>
                </a:lnTo>
                <a:lnTo>
                  <a:pt x="6236" y="6255"/>
                </a:lnTo>
                <a:lnTo>
                  <a:pt x="623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5">
    <p:spTree>
      <p:nvGrpSpPr>
        <p:cNvPr id="1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Share Tech"/>
              <a:buNone/>
              <a:defRPr sz="2800">
                <a:solidFill>
                  <a:schemeClr val="lt1"/>
                </a:solidFill>
                <a:latin typeface="Share Tech"/>
                <a:ea typeface="Share Tech"/>
                <a:cs typeface="Share Tech"/>
                <a:sym typeface="Share Tech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Share Tech"/>
              <a:buNone/>
              <a:defRPr sz="2800">
                <a:solidFill>
                  <a:schemeClr val="lt1"/>
                </a:solidFill>
                <a:latin typeface="Share Tech"/>
                <a:ea typeface="Share Tech"/>
                <a:cs typeface="Share Tech"/>
                <a:sym typeface="Share Tech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Share Tech"/>
              <a:buNone/>
              <a:defRPr sz="2800">
                <a:solidFill>
                  <a:schemeClr val="lt1"/>
                </a:solidFill>
                <a:latin typeface="Share Tech"/>
                <a:ea typeface="Share Tech"/>
                <a:cs typeface="Share Tech"/>
                <a:sym typeface="Share Tech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Share Tech"/>
              <a:buNone/>
              <a:defRPr sz="2800">
                <a:solidFill>
                  <a:schemeClr val="lt1"/>
                </a:solidFill>
                <a:latin typeface="Share Tech"/>
                <a:ea typeface="Share Tech"/>
                <a:cs typeface="Share Tech"/>
                <a:sym typeface="Share Tech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Share Tech"/>
              <a:buNone/>
              <a:defRPr sz="2800">
                <a:solidFill>
                  <a:schemeClr val="lt1"/>
                </a:solidFill>
                <a:latin typeface="Share Tech"/>
                <a:ea typeface="Share Tech"/>
                <a:cs typeface="Share Tech"/>
                <a:sym typeface="Share Tech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Share Tech"/>
              <a:buNone/>
              <a:defRPr sz="2800">
                <a:solidFill>
                  <a:schemeClr val="lt1"/>
                </a:solidFill>
                <a:latin typeface="Share Tech"/>
                <a:ea typeface="Share Tech"/>
                <a:cs typeface="Share Tech"/>
                <a:sym typeface="Share Tech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Share Tech"/>
              <a:buNone/>
              <a:defRPr sz="2800">
                <a:solidFill>
                  <a:schemeClr val="lt1"/>
                </a:solidFill>
                <a:latin typeface="Share Tech"/>
                <a:ea typeface="Share Tech"/>
                <a:cs typeface="Share Tech"/>
                <a:sym typeface="Share Tech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Share Tech"/>
              <a:buNone/>
              <a:defRPr sz="2800">
                <a:solidFill>
                  <a:schemeClr val="lt1"/>
                </a:solidFill>
                <a:latin typeface="Share Tech"/>
                <a:ea typeface="Share Tech"/>
                <a:cs typeface="Share Tech"/>
                <a:sym typeface="Share Tech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Share Tech"/>
              <a:buNone/>
              <a:defRPr sz="2800">
                <a:solidFill>
                  <a:schemeClr val="lt1"/>
                </a:solidFill>
                <a:latin typeface="Share Tech"/>
                <a:ea typeface="Share Tech"/>
                <a:cs typeface="Share Tech"/>
                <a:sym typeface="Share Tech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ven Pro"/>
              <a:buChar char="●"/>
              <a:defRPr sz="1800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ven Pro"/>
              <a:buChar char="○"/>
              <a:defRPr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ven Pro"/>
              <a:buChar char="■"/>
              <a:defRPr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ven Pro"/>
              <a:buChar char="●"/>
              <a:defRPr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ven Pro"/>
              <a:buChar char="○"/>
              <a:defRPr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ven Pro"/>
              <a:buChar char="■"/>
              <a:defRPr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ven Pro"/>
              <a:buChar char="●"/>
              <a:defRPr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ven Pro"/>
              <a:buChar char="○"/>
              <a:defRPr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Font typeface="Maven Pro"/>
              <a:buChar char="■"/>
              <a:defRPr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5" r:id="rId2"/>
    <p:sldLayoutId id="2147483662" r:id="rId3"/>
    <p:sldLayoutId id="2147483667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Google Shape;435;p25"/>
          <p:cNvSpPr txBox="1">
            <a:spLocks noGrp="1"/>
          </p:cNvSpPr>
          <p:nvPr>
            <p:ph type="ctrTitle"/>
          </p:nvPr>
        </p:nvSpPr>
        <p:spPr>
          <a:xfrm>
            <a:off x="992317" y="540351"/>
            <a:ext cx="7159347" cy="1479389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dirty="0"/>
              <a:t>Sistemas de información para la toma de decisiones en salud</a:t>
            </a:r>
            <a:endParaRPr sz="4000" dirty="0"/>
          </a:p>
        </p:txBody>
      </p:sp>
      <p:sp>
        <p:nvSpPr>
          <p:cNvPr id="436" name="Google Shape;436;p25"/>
          <p:cNvSpPr/>
          <p:nvPr/>
        </p:nvSpPr>
        <p:spPr>
          <a:xfrm>
            <a:off x="1917281" y="4715495"/>
            <a:ext cx="121434" cy="121434"/>
          </a:xfrm>
          <a:custGeom>
            <a:avLst/>
            <a:gdLst/>
            <a:ahLst/>
            <a:cxnLst/>
            <a:rect l="l" t="t" r="r" b="b"/>
            <a:pathLst>
              <a:path w="4634" h="4634" extrusionOk="0">
                <a:moveTo>
                  <a:pt x="1" y="0"/>
                </a:moveTo>
                <a:lnTo>
                  <a:pt x="1" y="4633"/>
                </a:lnTo>
                <a:lnTo>
                  <a:pt x="4634" y="4633"/>
                </a:lnTo>
                <a:lnTo>
                  <a:pt x="4634" y="0"/>
                </a:lnTo>
                <a:close/>
              </a:path>
            </a:pathLst>
          </a:custGeom>
          <a:solidFill>
            <a:srgbClr val="E898A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7" name="Google Shape;437;p25"/>
          <p:cNvSpPr/>
          <p:nvPr/>
        </p:nvSpPr>
        <p:spPr>
          <a:xfrm>
            <a:off x="7047944" y="3537816"/>
            <a:ext cx="57834" cy="57834"/>
          </a:xfrm>
          <a:custGeom>
            <a:avLst/>
            <a:gdLst/>
            <a:ahLst/>
            <a:cxnLst/>
            <a:rect l="l" t="t" r="r" b="b"/>
            <a:pathLst>
              <a:path w="2207" h="2207" fill="none" extrusionOk="0">
                <a:moveTo>
                  <a:pt x="0" y="1"/>
                </a:moveTo>
                <a:lnTo>
                  <a:pt x="2206" y="1"/>
                </a:lnTo>
                <a:lnTo>
                  <a:pt x="2206" y="2207"/>
                </a:lnTo>
                <a:lnTo>
                  <a:pt x="0" y="2207"/>
                </a:lnTo>
                <a:close/>
              </a:path>
            </a:pathLst>
          </a:custGeom>
          <a:noFill/>
          <a:ln w="1375" cap="flat" cmpd="sng">
            <a:solidFill>
              <a:srgbClr val="E898AC"/>
            </a:solidFill>
            <a:prstDash val="solid"/>
            <a:miter lim="9192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8" name="Google Shape;438;p25"/>
          <p:cNvSpPr/>
          <p:nvPr/>
        </p:nvSpPr>
        <p:spPr>
          <a:xfrm>
            <a:off x="2307882" y="3002386"/>
            <a:ext cx="104086" cy="104322"/>
          </a:xfrm>
          <a:custGeom>
            <a:avLst/>
            <a:gdLst/>
            <a:ahLst/>
            <a:cxnLst/>
            <a:rect l="l" t="t" r="r" b="b"/>
            <a:pathLst>
              <a:path w="3972" h="3981" fill="none" extrusionOk="0">
                <a:moveTo>
                  <a:pt x="1" y="1"/>
                </a:moveTo>
                <a:lnTo>
                  <a:pt x="3972" y="1"/>
                </a:lnTo>
                <a:lnTo>
                  <a:pt x="3972" y="3981"/>
                </a:lnTo>
                <a:lnTo>
                  <a:pt x="1" y="3981"/>
                </a:lnTo>
                <a:close/>
              </a:path>
            </a:pathLst>
          </a:custGeom>
          <a:noFill/>
          <a:ln w="2975" cap="flat" cmpd="sng">
            <a:solidFill>
              <a:srgbClr val="00CFCC"/>
            </a:solidFill>
            <a:prstDash val="solid"/>
            <a:miter lim="9192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9" name="Google Shape;439;p25"/>
          <p:cNvSpPr/>
          <p:nvPr/>
        </p:nvSpPr>
        <p:spPr>
          <a:xfrm>
            <a:off x="6293004" y="835609"/>
            <a:ext cx="80476" cy="80476"/>
          </a:xfrm>
          <a:custGeom>
            <a:avLst/>
            <a:gdLst/>
            <a:ahLst/>
            <a:cxnLst/>
            <a:rect l="l" t="t" r="r" b="b"/>
            <a:pathLst>
              <a:path w="3071" h="3071" extrusionOk="0">
                <a:moveTo>
                  <a:pt x="1" y="1"/>
                </a:moveTo>
                <a:lnTo>
                  <a:pt x="1" y="3071"/>
                </a:lnTo>
                <a:lnTo>
                  <a:pt x="3071" y="3071"/>
                </a:lnTo>
                <a:lnTo>
                  <a:pt x="3071" y="1"/>
                </a:lnTo>
                <a:close/>
              </a:path>
            </a:pathLst>
          </a:custGeom>
          <a:solidFill>
            <a:srgbClr val="FF99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0" name="Google Shape;440;p25"/>
          <p:cNvSpPr/>
          <p:nvPr/>
        </p:nvSpPr>
        <p:spPr>
          <a:xfrm>
            <a:off x="5969504" y="3118803"/>
            <a:ext cx="119993" cy="119966"/>
          </a:xfrm>
          <a:custGeom>
            <a:avLst/>
            <a:gdLst/>
            <a:ahLst/>
            <a:cxnLst/>
            <a:rect l="l" t="t" r="r" b="b"/>
            <a:pathLst>
              <a:path w="4579" h="4578" extrusionOk="0">
                <a:moveTo>
                  <a:pt x="1" y="0"/>
                </a:moveTo>
                <a:lnTo>
                  <a:pt x="1" y="4578"/>
                </a:lnTo>
                <a:lnTo>
                  <a:pt x="4578" y="4578"/>
                </a:lnTo>
                <a:lnTo>
                  <a:pt x="4578" y="0"/>
                </a:lnTo>
                <a:close/>
              </a:path>
            </a:pathLst>
          </a:custGeom>
          <a:solidFill>
            <a:srgbClr val="FF99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1" name="Google Shape;441;p25"/>
          <p:cNvSpPr/>
          <p:nvPr/>
        </p:nvSpPr>
        <p:spPr>
          <a:xfrm>
            <a:off x="2924242" y="4302208"/>
            <a:ext cx="119993" cy="119993"/>
          </a:xfrm>
          <a:custGeom>
            <a:avLst/>
            <a:gdLst/>
            <a:ahLst/>
            <a:cxnLst/>
            <a:rect l="l" t="t" r="r" b="b"/>
            <a:pathLst>
              <a:path w="4579" h="4579" extrusionOk="0">
                <a:moveTo>
                  <a:pt x="0" y="1"/>
                </a:moveTo>
                <a:lnTo>
                  <a:pt x="0" y="4578"/>
                </a:lnTo>
                <a:lnTo>
                  <a:pt x="4578" y="4578"/>
                </a:lnTo>
                <a:lnTo>
                  <a:pt x="4578" y="1"/>
                </a:lnTo>
                <a:close/>
              </a:path>
            </a:pathLst>
          </a:custGeom>
          <a:solidFill>
            <a:srgbClr val="FF99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42" name="Google Shape;442;p25"/>
          <p:cNvGrpSpPr/>
          <p:nvPr/>
        </p:nvGrpSpPr>
        <p:grpSpPr>
          <a:xfrm>
            <a:off x="6232314" y="3696331"/>
            <a:ext cx="121434" cy="1073147"/>
            <a:chOff x="6232314" y="3696331"/>
            <a:chExt cx="121434" cy="1073147"/>
          </a:xfrm>
        </p:grpSpPr>
        <p:sp>
          <p:nvSpPr>
            <p:cNvPr id="443" name="Google Shape;443;p25"/>
            <p:cNvSpPr/>
            <p:nvPr/>
          </p:nvSpPr>
          <p:spPr>
            <a:xfrm>
              <a:off x="6232314" y="4648280"/>
              <a:ext cx="121434" cy="121198"/>
            </a:xfrm>
            <a:custGeom>
              <a:avLst/>
              <a:gdLst/>
              <a:ahLst/>
              <a:cxnLst/>
              <a:rect l="l" t="t" r="r" b="b"/>
              <a:pathLst>
                <a:path w="4634" h="4625" extrusionOk="0">
                  <a:moveTo>
                    <a:pt x="0" y="1"/>
                  </a:moveTo>
                  <a:lnTo>
                    <a:pt x="0" y="4624"/>
                  </a:lnTo>
                  <a:lnTo>
                    <a:pt x="4633" y="4624"/>
                  </a:lnTo>
                  <a:lnTo>
                    <a:pt x="4633" y="1"/>
                  </a:lnTo>
                  <a:close/>
                </a:path>
              </a:pathLst>
            </a:custGeom>
            <a:solidFill>
              <a:srgbClr val="E898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25"/>
            <p:cNvSpPr/>
            <p:nvPr/>
          </p:nvSpPr>
          <p:spPr>
            <a:xfrm>
              <a:off x="6288681" y="3696331"/>
              <a:ext cx="8700" cy="872731"/>
            </a:xfrm>
            <a:custGeom>
              <a:avLst/>
              <a:gdLst/>
              <a:ahLst/>
              <a:cxnLst/>
              <a:rect l="l" t="t" r="r" b="b"/>
              <a:pathLst>
                <a:path w="332" h="33304" extrusionOk="0">
                  <a:moveTo>
                    <a:pt x="166" y="0"/>
                  </a:moveTo>
                  <a:lnTo>
                    <a:pt x="0" y="33304"/>
                  </a:lnTo>
                  <a:lnTo>
                    <a:pt x="331" y="33304"/>
                  </a:lnTo>
                  <a:lnTo>
                    <a:pt x="166" y="0"/>
                  </a:lnTo>
                  <a:close/>
                </a:path>
              </a:pathLst>
            </a:custGeom>
            <a:solidFill>
              <a:srgbClr val="FFD6E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5" name="Google Shape;445;p25"/>
          <p:cNvGrpSpPr/>
          <p:nvPr/>
        </p:nvGrpSpPr>
        <p:grpSpPr>
          <a:xfrm>
            <a:off x="6780548" y="337714"/>
            <a:ext cx="133252" cy="1952377"/>
            <a:chOff x="6780548" y="337714"/>
            <a:chExt cx="133252" cy="1952377"/>
          </a:xfrm>
        </p:grpSpPr>
        <p:sp>
          <p:nvSpPr>
            <p:cNvPr id="446" name="Google Shape;446;p25"/>
            <p:cNvSpPr/>
            <p:nvPr/>
          </p:nvSpPr>
          <p:spPr>
            <a:xfrm>
              <a:off x="6780548" y="2156839"/>
              <a:ext cx="133252" cy="133252"/>
            </a:xfrm>
            <a:custGeom>
              <a:avLst/>
              <a:gdLst/>
              <a:ahLst/>
              <a:cxnLst/>
              <a:rect l="l" t="t" r="r" b="b"/>
              <a:pathLst>
                <a:path w="5085" h="5085" fill="none" extrusionOk="0">
                  <a:moveTo>
                    <a:pt x="1" y="1"/>
                  </a:moveTo>
                  <a:lnTo>
                    <a:pt x="5084" y="1"/>
                  </a:lnTo>
                  <a:lnTo>
                    <a:pt x="5084" y="5084"/>
                  </a:lnTo>
                  <a:lnTo>
                    <a:pt x="1" y="5084"/>
                  </a:lnTo>
                  <a:close/>
                </a:path>
              </a:pathLst>
            </a:custGeom>
            <a:noFill/>
            <a:ln w="4125" cap="flat" cmpd="sng">
              <a:solidFill>
                <a:srgbClr val="FF9973"/>
              </a:solidFill>
              <a:prstDash val="solid"/>
              <a:miter lim="919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25"/>
            <p:cNvSpPr/>
            <p:nvPr/>
          </p:nvSpPr>
          <p:spPr>
            <a:xfrm>
              <a:off x="6842943" y="337714"/>
              <a:ext cx="8464" cy="1695359"/>
            </a:xfrm>
            <a:custGeom>
              <a:avLst/>
              <a:gdLst/>
              <a:ahLst/>
              <a:cxnLst/>
              <a:rect l="l" t="t" r="r" b="b"/>
              <a:pathLst>
                <a:path w="323" h="64696" extrusionOk="0">
                  <a:moveTo>
                    <a:pt x="157" y="0"/>
                  </a:moveTo>
                  <a:lnTo>
                    <a:pt x="1" y="64695"/>
                  </a:lnTo>
                  <a:lnTo>
                    <a:pt x="322" y="64695"/>
                  </a:lnTo>
                  <a:lnTo>
                    <a:pt x="157" y="0"/>
                  </a:lnTo>
                  <a:close/>
                </a:path>
              </a:pathLst>
            </a:custGeom>
            <a:solidFill>
              <a:srgbClr val="FFD6E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8" name="Google Shape;448;p25"/>
          <p:cNvGrpSpPr/>
          <p:nvPr/>
        </p:nvGrpSpPr>
        <p:grpSpPr>
          <a:xfrm>
            <a:off x="1608717" y="1280046"/>
            <a:ext cx="199237" cy="2828935"/>
            <a:chOff x="1608717" y="1280046"/>
            <a:chExt cx="199237" cy="2828935"/>
          </a:xfrm>
        </p:grpSpPr>
        <p:sp>
          <p:nvSpPr>
            <p:cNvPr id="449" name="Google Shape;449;p25"/>
            <p:cNvSpPr/>
            <p:nvPr/>
          </p:nvSpPr>
          <p:spPr>
            <a:xfrm>
              <a:off x="1608717" y="3909744"/>
              <a:ext cx="199237" cy="199237"/>
            </a:xfrm>
            <a:custGeom>
              <a:avLst/>
              <a:gdLst/>
              <a:ahLst/>
              <a:cxnLst/>
              <a:rect l="l" t="t" r="r" b="b"/>
              <a:pathLst>
                <a:path w="7603" h="7603" extrusionOk="0">
                  <a:moveTo>
                    <a:pt x="0" y="1"/>
                  </a:moveTo>
                  <a:lnTo>
                    <a:pt x="0" y="7602"/>
                  </a:lnTo>
                  <a:lnTo>
                    <a:pt x="7602" y="7602"/>
                  </a:lnTo>
                  <a:lnTo>
                    <a:pt x="7602" y="1"/>
                  </a:lnTo>
                  <a:close/>
                </a:path>
              </a:pathLst>
            </a:custGeom>
            <a:solidFill>
              <a:srgbClr val="00CF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25"/>
            <p:cNvSpPr/>
            <p:nvPr/>
          </p:nvSpPr>
          <p:spPr>
            <a:xfrm>
              <a:off x="1656175" y="3269477"/>
              <a:ext cx="104086" cy="104086"/>
            </a:xfrm>
            <a:custGeom>
              <a:avLst/>
              <a:gdLst/>
              <a:ahLst/>
              <a:cxnLst/>
              <a:rect l="l" t="t" r="r" b="b"/>
              <a:pathLst>
                <a:path w="3972" h="3972" extrusionOk="0">
                  <a:moveTo>
                    <a:pt x="0" y="1"/>
                  </a:moveTo>
                  <a:lnTo>
                    <a:pt x="0" y="3972"/>
                  </a:lnTo>
                  <a:lnTo>
                    <a:pt x="3971" y="3972"/>
                  </a:lnTo>
                  <a:lnTo>
                    <a:pt x="3971" y="1"/>
                  </a:lnTo>
                  <a:close/>
                </a:path>
              </a:pathLst>
            </a:custGeom>
            <a:solidFill>
              <a:srgbClr val="00CF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25"/>
            <p:cNvSpPr/>
            <p:nvPr/>
          </p:nvSpPr>
          <p:spPr>
            <a:xfrm>
              <a:off x="1704104" y="1280046"/>
              <a:ext cx="8464" cy="1794099"/>
            </a:xfrm>
            <a:custGeom>
              <a:avLst/>
              <a:gdLst/>
              <a:ahLst/>
              <a:cxnLst/>
              <a:rect l="l" t="t" r="r" b="b"/>
              <a:pathLst>
                <a:path w="323" h="68464" extrusionOk="0">
                  <a:moveTo>
                    <a:pt x="157" y="0"/>
                  </a:moveTo>
                  <a:lnTo>
                    <a:pt x="0" y="68464"/>
                  </a:lnTo>
                  <a:lnTo>
                    <a:pt x="322" y="68464"/>
                  </a:lnTo>
                  <a:lnTo>
                    <a:pt x="157" y="0"/>
                  </a:lnTo>
                  <a:close/>
                </a:path>
              </a:pathLst>
            </a:custGeom>
            <a:solidFill>
              <a:srgbClr val="FFD6E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2" name="Google Shape;452;p25"/>
          <p:cNvSpPr/>
          <p:nvPr/>
        </p:nvSpPr>
        <p:spPr>
          <a:xfrm>
            <a:off x="2355692" y="3696328"/>
            <a:ext cx="8464" cy="2519663"/>
          </a:xfrm>
          <a:custGeom>
            <a:avLst/>
            <a:gdLst/>
            <a:ahLst/>
            <a:cxnLst/>
            <a:rect l="l" t="t" r="r" b="b"/>
            <a:pathLst>
              <a:path w="323" h="96152" extrusionOk="0">
                <a:moveTo>
                  <a:pt x="166" y="1"/>
                </a:moveTo>
                <a:lnTo>
                  <a:pt x="1" y="96151"/>
                </a:lnTo>
                <a:lnTo>
                  <a:pt x="322" y="96151"/>
                </a:lnTo>
                <a:lnTo>
                  <a:pt x="166" y="1"/>
                </a:lnTo>
                <a:close/>
              </a:path>
            </a:pathLst>
          </a:custGeom>
          <a:solidFill>
            <a:srgbClr val="FFD6E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3" name="Google Shape;453;p25"/>
          <p:cNvSpPr/>
          <p:nvPr/>
        </p:nvSpPr>
        <p:spPr>
          <a:xfrm>
            <a:off x="7446601" y="3454956"/>
            <a:ext cx="8464" cy="1689096"/>
          </a:xfrm>
          <a:custGeom>
            <a:avLst/>
            <a:gdLst/>
            <a:ahLst/>
            <a:cxnLst/>
            <a:rect l="l" t="t" r="r" b="b"/>
            <a:pathLst>
              <a:path w="323" h="64457" extrusionOk="0">
                <a:moveTo>
                  <a:pt x="157" y="1"/>
                </a:moveTo>
                <a:lnTo>
                  <a:pt x="0" y="64456"/>
                </a:lnTo>
                <a:lnTo>
                  <a:pt x="322" y="64456"/>
                </a:lnTo>
                <a:lnTo>
                  <a:pt x="157" y="1"/>
                </a:lnTo>
                <a:close/>
              </a:path>
            </a:pathLst>
          </a:custGeom>
          <a:solidFill>
            <a:srgbClr val="FFD6E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54" name="Google Shape;454;p25"/>
          <p:cNvGrpSpPr/>
          <p:nvPr/>
        </p:nvGrpSpPr>
        <p:grpSpPr>
          <a:xfrm>
            <a:off x="8008096" y="2108910"/>
            <a:ext cx="199001" cy="2139769"/>
            <a:chOff x="8008096" y="2108910"/>
            <a:chExt cx="199001" cy="2139769"/>
          </a:xfrm>
        </p:grpSpPr>
        <p:sp>
          <p:nvSpPr>
            <p:cNvPr id="455" name="Google Shape;455;p25"/>
            <p:cNvSpPr/>
            <p:nvPr/>
          </p:nvSpPr>
          <p:spPr>
            <a:xfrm>
              <a:off x="8008096" y="4049705"/>
              <a:ext cx="199001" cy="198975"/>
            </a:xfrm>
            <a:custGeom>
              <a:avLst/>
              <a:gdLst/>
              <a:ahLst/>
              <a:cxnLst/>
              <a:rect l="l" t="t" r="r" b="b"/>
              <a:pathLst>
                <a:path w="7594" h="7593" extrusionOk="0">
                  <a:moveTo>
                    <a:pt x="1" y="0"/>
                  </a:moveTo>
                  <a:lnTo>
                    <a:pt x="1" y="7593"/>
                  </a:lnTo>
                  <a:lnTo>
                    <a:pt x="7593" y="7593"/>
                  </a:lnTo>
                  <a:lnTo>
                    <a:pt x="7593" y="0"/>
                  </a:lnTo>
                  <a:close/>
                </a:path>
              </a:pathLst>
            </a:custGeom>
            <a:solidFill>
              <a:srgbClr val="00CF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25"/>
            <p:cNvSpPr/>
            <p:nvPr/>
          </p:nvSpPr>
          <p:spPr>
            <a:xfrm>
              <a:off x="8103246" y="2108910"/>
              <a:ext cx="8464" cy="1793863"/>
            </a:xfrm>
            <a:custGeom>
              <a:avLst/>
              <a:gdLst/>
              <a:ahLst/>
              <a:cxnLst/>
              <a:rect l="l" t="t" r="r" b="b"/>
              <a:pathLst>
                <a:path w="323" h="68455" extrusionOk="0">
                  <a:moveTo>
                    <a:pt x="166" y="1"/>
                  </a:moveTo>
                  <a:lnTo>
                    <a:pt x="0" y="68455"/>
                  </a:lnTo>
                  <a:lnTo>
                    <a:pt x="322" y="68455"/>
                  </a:lnTo>
                  <a:lnTo>
                    <a:pt x="166" y="1"/>
                  </a:lnTo>
                  <a:close/>
                </a:path>
              </a:pathLst>
            </a:custGeom>
            <a:solidFill>
              <a:srgbClr val="FFD6E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7" name="Google Shape;457;p25"/>
          <p:cNvGrpSpPr/>
          <p:nvPr/>
        </p:nvGrpSpPr>
        <p:grpSpPr>
          <a:xfrm>
            <a:off x="4472500" y="3928605"/>
            <a:ext cx="199001" cy="867198"/>
            <a:chOff x="4475150" y="4052605"/>
            <a:chExt cx="199001" cy="867198"/>
          </a:xfrm>
        </p:grpSpPr>
        <p:sp>
          <p:nvSpPr>
            <p:cNvPr id="458" name="Google Shape;458;p25"/>
            <p:cNvSpPr/>
            <p:nvPr/>
          </p:nvSpPr>
          <p:spPr>
            <a:xfrm>
              <a:off x="4475150" y="4052605"/>
              <a:ext cx="199001" cy="220121"/>
            </a:xfrm>
            <a:custGeom>
              <a:avLst/>
              <a:gdLst/>
              <a:ahLst/>
              <a:cxnLst/>
              <a:rect l="l" t="t" r="r" b="b"/>
              <a:pathLst>
                <a:path w="7594" h="7593" extrusionOk="0">
                  <a:moveTo>
                    <a:pt x="1" y="0"/>
                  </a:moveTo>
                  <a:lnTo>
                    <a:pt x="1" y="7593"/>
                  </a:lnTo>
                  <a:lnTo>
                    <a:pt x="7593" y="7593"/>
                  </a:lnTo>
                  <a:lnTo>
                    <a:pt x="7593" y="0"/>
                  </a:lnTo>
                  <a:close/>
                </a:path>
              </a:pathLst>
            </a:custGeom>
            <a:solidFill>
              <a:srgbClr val="00CF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25"/>
            <p:cNvSpPr/>
            <p:nvPr/>
          </p:nvSpPr>
          <p:spPr>
            <a:xfrm>
              <a:off x="4522600" y="4494201"/>
              <a:ext cx="104095" cy="115148"/>
            </a:xfrm>
            <a:custGeom>
              <a:avLst/>
              <a:gdLst/>
              <a:ahLst/>
              <a:cxnLst/>
              <a:rect l="l" t="t" r="r" b="b"/>
              <a:pathLst>
                <a:path w="7594" h="7593" extrusionOk="0">
                  <a:moveTo>
                    <a:pt x="1" y="0"/>
                  </a:moveTo>
                  <a:lnTo>
                    <a:pt x="1" y="7593"/>
                  </a:lnTo>
                  <a:lnTo>
                    <a:pt x="7593" y="7593"/>
                  </a:lnTo>
                  <a:lnTo>
                    <a:pt x="7593" y="0"/>
                  </a:lnTo>
                  <a:close/>
                </a:path>
              </a:pathLst>
            </a:custGeom>
            <a:solidFill>
              <a:srgbClr val="00CF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25"/>
            <p:cNvSpPr/>
            <p:nvPr/>
          </p:nvSpPr>
          <p:spPr>
            <a:xfrm>
              <a:off x="4534403" y="4830814"/>
              <a:ext cx="80477" cy="88990"/>
            </a:xfrm>
            <a:custGeom>
              <a:avLst/>
              <a:gdLst/>
              <a:ahLst/>
              <a:cxnLst/>
              <a:rect l="l" t="t" r="r" b="b"/>
              <a:pathLst>
                <a:path w="7594" h="7593" extrusionOk="0">
                  <a:moveTo>
                    <a:pt x="1" y="0"/>
                  </a:moveTo>
                  <a:lnTo>
                    <a:pt x="1" y="7593"/>
                  </a:lnTo>
                  <a:lnTo>
                    <a:pt x="7593" y="7593"/>
                  </a:lnTo>
                  <a:lnTo>
                    <a:pt x="7593" y="0"/>
                  </a:lnTo>
                  <a:close/>
                </a:path>
              </a:pathLst>
            </a:custGeom>
            <a:solidFill>
              <a:srgbClr val="00CF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" name="Google Shape;435;p25"/>
          <p:cNvSpPr txBox="1">
            <a:spLocks/>
          </p:cNvSpPr>
          <p:nvPr/>
        </p:nvSpPr>
        <p:spPr>
          <a:xfrm>
            <a:off x="413647" y="2527516"/>
            <a:ext cx="8316686" cy="7241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Font typeface="Share Tech"/>
              <a:buNone/>
              <a:defRPr sz="5200" b="0" i="0" u="none" strike="noStrike" cap="none">
                <a:solidFill>
                  <a:schemeClr val="lt1"/>
                </a:solidFill>
                <a:latin typeface="Share Tech"/>
                <a:ea typeface="Share Tech"/>
                <a:cs typeface="Share Tech"/>
                <a:sym typeface="Share Tech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Font typeface="Share Tech"/>
              <a:buNone/>
              <a:defRPr sz="5200" b="0" i="0" u="none" strike="noStrike" cap="none">
                <a:solidFill>
                  <a:schemeClr val="lt1"/>
                </a:solidFill>
                <a:latin typeface="Share Tech"/>
                <a:ea typeface="Share Tech"/>
                <a:cs typeface="Share Tech"/>
                <a:sym typeface="Share Tech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Font typeface="Share Tech"/>
              <a:buNone/>
              <a:defRPr sz="5200" b="0" i="0" u="none" strike="noStrike" cap="none">
                <a:solidFill>
                  <a:schemeClr val="lt1"/>
                </a:solidFill>
                <a:latin typeface="Share Tech"/>
                <a:ea typeface="Share Tech"/>
                <a:cs typeface="Share Tech"/>
                <a:sym typeface="Share Tech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Font typeface="Share Tech"/>
              <a:buNone/>
              <a:defRPr sz="5200" b="0" i="0" u="none" strike="noStrike" cap="none">
                <a:solidFill>
                  <a:schemeClr val="lt1"/>
                </a:solidFill>
                <a:latin typeface="Share Tech"/>
                <a:ea typeface="Share Tech"/>
                <a:cs typeface="Share Tech"/>
                <a:sym typeface="Share Tech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Font typeface="Share Tech"/>
              <a:buNone/>
              <a:defRPr sz="5200" b="0" i="0" u="none" strike="noStrike" cap="none">
                <a:solidFill>
                  <a:schemeClr val="lt1"/>
                </a:solidFill>
                <a:latin typeface="Share Tech"/>
                <a:ea typeface="Share Tech"/>
                <a:cs typeface="Share Tech"/>
                <a:sym typeface="Share Tech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Font typeface="Share Tech"/>
              <a:buNone/>
              <a:defRPr sz="5200" b="0" i="0" u="none" strike="noStrike" cap="none">
                <a:solidFill>
                  <a:schemeClr val="lt1"/>
                </a:solidFill>
                <a:latin typeface="Share Tech"/>
                <a:ea typeface="Share Tech"/>
                <a:cs typeface="Share Tech"/>
                <a:sym typeface="Share Tech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Font typeface="Share Tech"/>
              <a:buNone/>
              <a:defRPr sz="5200" b="0" i="0" u="none" strike="noStrike" cap="none">
                <a:solidFill>
                  <a:schemeClr val="lt1"/>
                </a:solidFill>
                <a:latin typeface="Share Tech"/>
                <a:ea typeface="Share Tech"/>
                <a:cs typeface="Share Tech"/>
                <a:sym typeface="Share Tech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Font typeface="Share Tech"/>
              <a:buNone/>
              <a:defRPr sz="5200" b="0" i="0" u="none" strike="noStrike" cap="none">
                <a:solidFill>
                  <a:schemeClr val="lt1"/>
                </a:solidFill>
                <a:latin typeface="Share Tech"/>
                <a:ea typeface="Share Tech"/>
                <a:cs typeface="Share Tech"/>
                <a:sym typeface="Share Tech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Font typeface="Share Tech"/>
              <a:buNone/>
              <a:defRPr sz="5200" b="0" i="0" u="none" strike="noStrike" cap="none">
                <a:solidFill>
                  <a:schemeClr val="lt1"/>
                </a:solidFill>
                <a:latin typeface="Share Tech"/>
                <a:ea typeface="Share Tech"/>
                <a:cs typeface="Share Tech"/>
                <a:sym typeface="Share Tech"/>
              </a:defRPr>
            </a:lvl9pPr>
          </a:lstStyle>
          <a:p>
            <a:r>
              <a:rPr lang="es-MX" sz="40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Fuentes de datos en salud</a:t>
            </a:r>
          </a:p>
        </p:txBody>
      </p:sp>
      <p:sp>
        <p:nvSpPr>
          <p:cNvPr id="434" name="Google Shape;434;p25"/>
          <p:cNvSpPr txBox="1">
            <a:spLocks noGrp="1"/>
          </p:cNvSpPr>
          <p:nvPr>
            <p:ph type="subTitle" idx="1"/>
          </p:nvPr>
        </p:nvSpPr>
        <p:spPr>
          <a:xfrm>
            <a:off x="2497185" y="3532228"/>
            <a:ext cx="4181528" cy="123878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FFFF66"/>
                </a:solidFill>
              </a:rPr>
              <a:t>Maestría en Salud Pública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FFFF66"/>
                </a:solidFill>
              </a:rPr>
              <a:t>Dra. Lina Sofía Palacio Mejía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FFFF66"/>
                </a:solidFill>
              </a:rPr>
              <a:t>Dr. Juan Eugenio Hernández Ávila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FFFF66"/>
                </a:solidFill>
              </a:rPr>
              <a:t>Mtra. Diana Molina Vélez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FFFF66"/>
                </a:solidFill>
              </a:rPr>
              <a:t>Mtra. Evangelina Morales Carmona</a:t>
            </a:r>
            <a:endParaRPr sz="1600" dirty="0">
              <a:solidFill>
                <a:srgbClr val="FFFF66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4" name="Google Shape;1164;p42"/>
          <p:cNvSpPr txBox="1">
            <a:spLocks noGrp="1"/>
          </p:cNvSpPr>
          <p:nvPr>
            <p:ph type="ctrTitle" idx="6"/>
          </p:nvPr>
        </p:nvSpPr>
        <p:spPr>
          <a:xfrm>
            <a:off x="618825" y="411675"/>
            <a:ext cx="4727700" cy="5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Objetivo</a:t>
            </a:r>
            <a:endParaRPr dirty="0"/>
          </a:p>
        </p:txBody>
      </p:sp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903313866"/>
              </p:ext>
            </p:extLst>
          </p:nvPr>
        </p:nvGraphicFramePr>
        <p:xfrm>
          <a:off x="1438507" y="1876426"/>
          <a:ext cx="6181493" cy="20288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5241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4" name="Google Shape;1164;p42"/>
          <p:cNvSpPr txBox="1">
            <a:spLocks noGrp="1"/>
          </p:cNvSpPr>
          <p:nvPr>
            <p:ph type="ctrTitle" idx="6"/>
          </p:nvPr>
        </p:nvSpPr>
        <p:spPr>
          <a:xfrm>
            <a:off x="618824" y="224646"/>
            <a:ext cx="5347077" cy="5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Competencias profesionales MSP</a:t>
            </a:r>
            <a:endParaRPr dirty="0"/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509223865"/>
              </p:ext>
            </p:extLst>
          </p:nvPr>
        </p:nvGraphicFramePr>
        <p:xfrm>
          <a:off x="1379034" y="838200"/>
          <a:ext cx="7146142" cy="43052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37070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4" name="Google Shape;1164;p42"/>
          <p:cNvSpPr txBox="1">
            <a:spLocks noGrp="1"/>
          </p:cNvSpPr>
          <p:nvPr>
            <p:ph type="ctrTitle" idx="6"/>
          </p:nvPr>
        </p:nvSpPr>
        <p:spPr>
          <a:xfrm>
            <a:off x="618824" y="411675"/>
            <a:ext cx="7146142" cy="5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Competencias profesionales area de concentración</a:t>
            </a:r>
            <a:endParaRPr dirty="0"/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579362647"/>
              </p:ext>
            </p:extLst>
          </p:nvPr>
        </p:nvGraphicFramePr>
        <p:xfrm>
          <a:off x="1379034" y="989475"/>
          <a:ext cx="6660065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8857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4" name="Google Shape;1164;p42"/>
          <p:cNvSpPr txBox="1">
            <a:spLocks noGrp="1"/>
          </p:cNvSpPr>
          <p:nvPr>
            <p:ph type="ctrTitle" idx="6"/>
          </p:nvPr>
        </p:nvSpPr>
        <p:spPr>
          <a:xfrm>
            <a:off x="385867" y="368561"/>
            <a:ext cx="1619550" cy="5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TEMAS</a:t>
            </a:r>
            <a:endParaRPr dirty="0"/>
          </a:p>
        </p:txBody>
      </p:sp>
      <p:sp>
        <p:nvSpPr>
          <p:cNvPr id="1168" name="Google Shape;1168;p42"/>
          <p:cNvSpPr txBox="1">
            <a:spLocks noGrp="1"/>
          </p:cNvSpPr>
          <p:nvPr>
            <p:ph type="subTitle" idx="3"/>
          </p:nvPr>
        </p:nvSpPr>
        <p:spPr>
          <a:xfrm>
            <a:off x="2927447" y="979715"/>
            <a:ext cx="2975749" cy="215182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 dirty="0"/>
              <a:t>M</a:t>
            </a:r>
            <a:r>
              <a:rPr lang="es-MX" sz="1200" b="1" dirty="0"/>
              <a:t>a</a:t>
            </a:r>
            <a:r>
              <a:rPr lang="en" sz="1200" b="1" dirty="0"/>
              <a:t>rco legal en información en salud 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" sz="1100" dirty="0"/>
              <a:t>Ley General de Transparencia y Acceso a la información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" sz="1100" dirty="0"/>
              <a:t>Ley de información estadística y geográfica de INEGI</a:t>
            </a:r>
          </a:p>
          <a:p>
            <a:pPr marL="285750" lvl="0" indent="-285750" algn="l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s-MX" sz="1100" dirty="0"/>
              <a:t>Ley Federal de Protección de Datos Personales</a:t>
            </a:r>
          </a:p>
          <a:p>
            <a:pPr marL="285750" lvl="0" indent="-285750" algn="l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s-MX" sz="1100" dirty="0"/>
              <a:t>NOM 035 en materia de información en salud</a:t>
            </a:r>
          </a:p>
          <a:p>
            <a:pPr marL="285750" indent="-285750" algn="l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" sz="1100" dirty="0"/>
              <a:t>Norma 017 de vigilancia epidemiológica</a:t>
            </a:r>
          </a:p>
          <a:p>
            <a:pPr marL="285750" lvl="0" indent="-285750" algn="l">
              <a:buClr>
                <a:schemeClr val="accent5"/>
              </a:buClr>
              <a:buFont typeface="Arial" panose="020B0604020202020204" pitchFamily="34" charset="0"/>
              <a:buChar char="•"/>
            </a:pPr>
            <a:endParaRPr sz="1100" dirty="0"/>
          </a:p>
        </p:txBody>
      </p:sp>
      <p:sp>
        <p:nvSpPr>
          <p:cNvPr id="1170" name="Google Shape;1170;p42"/>
          <p:cNvSpPr txBox="1">
            <a:spLocks noGrp="1"/>
          </p:cNvSpPr>
          <p:nvPr>
            <p:ph type="subTitle" idx="5"/>
          </p:nvPr>
        </p:nvSpPr>
        <p:spPr>
          <a:xfrm>
            <a:off x="6176524" y="1013443"/>
            <a:ext cx="2688802" cy="163120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Búsqueda de fuentes de información</a:t>
            </a:r>
          </a:p>
          <a:p>
            <a:pPr marL="171450" lvl="0" indent="-171450" algn="just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" sz="1100" dirty="0"/>
              <a:t>Cubos dinámicos y datos abiertos DGIS</a:t>
            </a:r>
          </a:p>
          <a:p>
            <a:pPr marL="171450" lvl="0" indent="-171450" algn="just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s-MX" sz="1100" dirty="0"/>
              <a:t>P</a:t>
            </a:r>
            <a:r>
              <a:rPr lang="en" sz="1100" dirty="0"/>
              <a:t>royecciones de población CONAPO </a:t>
            </a:r>
          </a:p>
          <a:p>
            <a:pPr marL="171450" indent="-171450" algn="just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" sz="1100" dirty="0"/>
              <a:t>Censo de población, estadísticas vitales y encuestas INEGI</a:t>
            </a:r>
          </a:p>
          <a:p>
            <a:pPr marL="171450" lvl="0" indent="-171450" algn="just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" sz="1100" dirty="0"/>
              <a:t>Indicadores de desigualdades y pobreza CONEVAL</a:t>
            </a:r>
          </a:p>
          <a:p>
            <a:pPr marL="171450" lvl="0" indent="-171450" algn="just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s-MX" sz="1100" dirty="0"/>
              <a:t>V</a:t>
            </a:r>
            <a:r>
              <a:rPr lang="en" sz="1100" dirty="0"/>
              <a:t>igilancia epidemiológica DGE</a:t>
            </a:r>
          </a:p>
          <a:p>
            <a:pPr marL="171450" lvl="0" indent="-171450" algn="just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" sz="1100" dirty="0"/>
              <a:t>Encuestas</a:t>
            </a:r>
          </a:p>
        </p:txBody>
      </p:sp>
      <p:sp>
        <p:nvSpPr>
          <p:cNvPr id="1172" name="Google Shape;1172;p42"/>
          <p:cNvSpPr txBox="1">
            <a:spLocks noGrp="1"/>
          </p:cNvSpPr>
          <p:nvPr>
            <p:ph type="subTitle" idx="8"/>
          </p:nvPr>
        </p:nvSpPr>
        <p:spPr>
          <a:xfrm>
            <a:off x="-12883" y="2571751"/>
            <a:ext cx="2921139" cy="172804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 dirty="0"/>
              <a:t>Plataformas de información</a:t>
            </a:r>
          </a:p>
          <a:p>
            <a:pPr marL="285750" indent="-285750" algn="l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" sz="1100" dirty="0"/>
              <a:t>Unidad de Inteligencia en Salud Pública (UISP)</a:t>
            </a:r>
          </a:p>
          <a:p>
            <a:pPr marL="285750" indent="-285750" algn="l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" sz="1100" dirty="0"/>
              <a:t>Observatorio de mortalidad materna</a:t>
            </a:r>
          </a:p>
          <a:p>
            <a:pPr marL="285750" indent="-285750" algn="l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" sz="1100" dirty="0"/>
              <a:t>Observatorio mexicano de enfermedades crónicas no transmisibles (OMENT)</a:t>
            </a:r>
          </a:p>
          <a:p>
            <a:pPr marL="285750" indent="-285750" algn="l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" sz="1100" dirty="0"/>
              <a:t>Observatorio mexicano de vacunación (OMEVAC)</a:t>
            </a:r>
          </a:p>
          <a:p>
            <a:pPr marL="285750" indent="-285750" algn="l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" sz="1100" dirty="0"/>
              <a:t>Observatorio mexicano de salud mental y drogas</a:t>
            </a:r>
          </a:p>
          <a:p>
            <a:pPr marL="285750" indent="-285750" algn="l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" sz="1100" u="sng" dirty="0"/>
              <a:t>Plataformas internacionales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sz="1100" dirty="0"/>
          </a:p>
        </p:txBody>
      </p:sp>
      <p:sp>
        <p:nvSpPr>
          <p:cNvPr id="1174" name="Google Shape;1174;p42"/>
          <p:cNvSpPr txBox="1">
            <a:spLocks noGrp="1"/>
          </p:cNvSpPr>
          <p:nvPr>
            <p:ph type="subTitle" idx="13"/>
          </p:nvPr>
        </p:nvSpPr>
        <p:spPr>
          <a:xfrm>
            <a:off x="3236759" y="3498217"/>
            <a:ext cx="2603863" cy="13680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Sistemas de Información Georreferenciados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s-MX" sz="1100" dirty="0"/>
              <a:t>Utilización datos georreferenciados </a:t>
            </a:r>
          </a:p>
          <a:p>
            <a:pPr marL="742950" lvl="1" indent="-285750" algn="l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s-MX" sz="1100" dirty="0">
                <a:solidFill>
                  <a:schemeClr val="bg1"/>
                </a:solidFill>
              </a:rPr>
              <a:t>Google </a:t>
            </a:r>
            <a:r>
              <a:rPr lang="es-MX" sz="1100" dirty="0" err="1">
                <a:solidFill>
                  <a:schemeClr val="bg1"/>
                </a:solidFill>
              </a:rPr>
              <a:t>Maps</a:t>
            </a:r>
            <a:r>
              <a:rPr lang="es-MX" sz="1100" dirty="0">
                <a:solidFill>
                  <a:schemeClr val="bg1"/>
                </a:solidFill>
              </a:rPr>
              <a:t> , </a:t>
            </a:r>
          </a:p>
          <a:p>
            <a:pPr marL="742950" lvl="1" indent="-285750" algn="l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s-MX" sz="1100" dirty="0">
                <a:solidFill>
                  <a:schemeClr val="bg1"/>
                </a:solidFill>
              </a:rPr>
              <a:t>Mapa Digital de México INEGI</a:t>
            </a:r>
          </a:p>
        </p:txBody>
      </p:sp>
      <p:sp>
        <p:nvSpPr>
          <p:cNvPr id="1176" name="Google Shape;1176;p42"/>
          <p:cNvSpPr txBox="1">
            <a:spLocks noGrp="1"/>
          </p:cNvSpPr>
          <p:nvPr>
            <p:ph type="subTitle" idx="15"/>
          </p:nvPr>
        </p:nvSpPr>
        <p:spPr>
          <a:xfrm>
            <a:off x="6176523" y="3432226"/>
            <a:ext cx="2688803" cy="166424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Resultados</a:t>
            </a:r>
          </a:p>
          <a:p>
            <a:pPr marL="285750" indent="-285750" algn="just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" sz="900" dirty="0"/>
              <a:t>Evaluación de la calidad de la información</a:t>
            </a:r>
          </a:p>
          <a:p>
            <a:pPr marL="285750" indent="-285750" algn="just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" sz="900" dirty="0"/>
              <a:t>Construcción de indicadores en salud</a:t>
            </a:r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s-MX" sz="900" dirty="0"/>
              <a:t>I</a:t>
            </a:r>
            <a:r>
              <a:rPr lang="en" sz="900" dirty="0"/>
              <a:t>ndicadores OCDE</a:t>
            </a:r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" sz="1100" dirty="0"/>
              <a:t>Indicadores ODS</a:t>
            </a:r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" sz="1100" dirty="0"/>
              <a:t>Indicadores PROSESA</a:t>
            </a:r>
          </a:p>
          <a:p>
            <a:pPr marL="285750" indent="-285750" algn="l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" sz="1100" dirty="0"/>
              <a:t>Indicadores caminando a la excelencia</a:t>
            </a:r>
          </a:p>
          <a:p>
            <a:pPr marL="285750" indent="-285750" algn="just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s-MX" sz="1100" dirty="0"/>
              <a:t>I</a:t>
            </a:r>
            <a:r>
              <a:rPr lang="en" sz="1100" dirty="0"/>
              <a:t>ndicadores INDICAS</a:t>
            </a:r>
          </a:p>
        </p:txBody>
      </p:sp>
      <p:sp>
        <p:nvSpPr>
          <p:cNvPr id="1177" name="Google Shape;1177;p42"/>
          <p:cNvSpPr/>
          <p:nvPr/>
        </p:nvSpPr>
        <p:spPr>
          <a:xfrm>
            <a:off x="1032186" y="1790470"/>
            <a:ext cx="415500" cy="415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b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3</a:t>
            </a:r>
            <a:endParaRPr b="1" dirty="0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1178" name="Google Shape;1178;p42"/>
          <p:cNvSpPr/>
          <p:nvPr/>
        </p:nvSpPr>
        <p:spPr>
          <a:xfrm>
            <a:off x="4335097" y="3016726"/>
            <a:ext cx="415500" cy="415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b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4</a:t>
            </a:r>
            <a:endParaRPr b="1" dirty="0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1179" name="Google Shape;1179;p42"/>
          <p:cNvSpPr/>
          <p:nvPr/>
        </p:nvSpPr>
        <p:spPr>
          <a:xfrm>
            <a:off x="7647660" y="3063750"/>
            <a:ext cx="415500" cy="415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b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5</a:t>
            </a:r>
            <a:endParaRPr b="1" dirty="0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1180" name="Google Shape;1180;p42"/>
          <p:cNvSpPr/>
          <p:nvPr/>
        </p:nvSpPr>
        <p:spPr>
          <a:xfrm>
            <a:off x="1625825" y="1163242"/>
            <a:ext cx="415500" cy="415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1" name="Google Shape;1181;p42"/>
          <p:cNvSpPr/>
          <p:nvPr/>
        </p:nvSpPr>
        <p:spPr>
          <a:xfrm>
            <a:off x="4164754" y="498224"/>
            <a:ext cx="415500" cy="415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b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1</a:t>
            </a:r>
            <a:endParaRPr b="1" dirty="0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1182" name="Google Shape;1182;p42"/>
          <p:cNvSpPr/>
          <p:nvPr/>
        </p:nvSpPr>
        <p:spPr>
          <a:xfrm>
            <a:off x="7367360" y="564215"/>
            <a:ext cx="415500" cy="415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b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2</a:t>
            </a:r>
            <a:endParaRPr b="1" dirty="0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  <p:cxnSp>
        <p:nvCxnSpPr>
          <p:cNvPr id="1183" name="Google Shape;1183;p42"/>
          <p:cNvCxnSpPr>
            <a:stCxn id="1180" idx="3"/>
            <a:endCxn id="1178" idx="1"/>
          </p:cNvCxnSpPr>
          <p:nvPr/>
        </p:nvCxnSpPr>
        <p:spPr>
          <a:xfrm>
            <a:off x="2041325" y="1370992"/>
            <a:ext cx="2293772" cy="1853484"/>
          </a:xfrm>
          <a:prstGeom prst="bentConnector3">
            <a:avLst>
              <a:gd name="adj1" fmla="val 36712"/>
            </a:avLst>
          </a:prstGeom>
          <a:noFill/>
          <a:ln w="9525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84" name="Google Shape;1184;p42"/>
          <p:cNvCxnSpPr>
            <a:stCxn id="1178" idx="3"/>
            <a:endCxn id="1182" idx="1"/>
          </p:cNvCxnSpPr>
          <p:nvPr/>
        </p:nvCxnSpPr>
        <p:spPr>
          <a:xfrm flipV="1">
            <a:off x="4750597" y="771965"/>
            <a:ext cx="2616763" cy="2452511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202" name="Google Shape;1202;p42"/>
          <p:cNvGrpSpPr/>
          <p:nvPr/>
        </p:nvGrpSpPr>
        <p:grpSpPr>
          <a:xfrm>
            <a:off x="1707236" y="1198029"/>
            <a:ext cx="260283" cy="345914"/>
            <a:chOff x="8055961" y="2881842"/>
            <a:chExt cx="260283" cy="345914"/>
          </a:xfrm>
        </p:grpSpPr>
        <p:sp>
          <p:nvSpPr>
            <p:cNvPr id="1203" name="Google Shape;1203;p42"/>
            <p:cNvSpPr/>
            <p:nvPr/>
          </p:nvSpPr>
          <p:spPr>
            <a:xfrm>
              <a:off x="8055961" y="2881842"/>
              <a:ext cx="260283" cy="345914"/>
            </a:xfrm>
            <a:custGeom>
              <a:avLst/>
              <a:gdLst/>
              <a:ahLst/>
              <a:cxnLst/>
              <a:rect l="l" t="t" r="r" b="b"/>
              <a:pathLst>
                <a:path w="8216" h="10919" extrusionOk="0">
                  <a:moveTo>
                    <a:pt x="4918" y="2358"/>
                  </a:moveTo>
                  <a:cubicBezTo>
                    <a:pt x="5120" y="2656"/>
                    <a:pt x="5334" y="2882"/>
                    <a:pt x="5561" y="3073"/>
                  </a:cubicBezTo>
                  <a:lnTo>
                    <a:pt x="4477" y="3073"/>
                  </a:lnTo>
                  <a:cubicBezTo>
                    <a:pt x="4429" y="3073"/>
                    <a:pt x="4382" y="3085"/>
                    <a:pt x="4358" y="3132"/>
                  </a:cubicBezTo>
                  <a:cubicBezTo>
                    <a:pt x="4310" y="3168"/>
                    <a:pt x="4298" y="3216"/>
                    <a:pt x="4298" y="3251"/>
                  </a:cubicBezTo>
                  <a:lnTo>
                    <a:pt x="4322" y="3442"/>
                  </a:lnTo>
                  <a:cubicBezTo>
                    <a:pt x="4263" y="3418"/>
                    <a:pt x="4191" y="3418"/>
                    <a:pt x="4120" y="3418"/>
                  </a:cubicBezTo>
                  <a:cubicBezTo>
                    <a:pt x="4048" y="3418"/>
                    <a:pt x="3965" y="3430"/>
                    <a:pt x="3906" y="3442"/>
                  </a:cubicBezTo>
                  <a:lnTo>
                    <a:pt x="3941" y="3251"/>
                  </a:lnTo>
                  <a:lnTo>
                    <a:pt x="3941" y="3228"/>
                  </a:lnTo>
                  <a:cubicBezTo>
                    <a:pt x="4263" y="2966"/>
                    <a:pt x="4596" y="2692"/>
                    <a:pt x="4918" y="2358"/>
                  </a:cubicBezTo>
                  <a:close/>
                  <a:moveTo>
                    <a:pt x="3572" y="3478"/>
                  </a:moveTo>
                  <a:lnTo>
                    <a:pt x="3525" y="3823"/>
                  </a:lnTo>
                  <a:cubicBezTo>
                    <a:pt x="3525" y="3823"/>
                    <a:pt x="3513" y="3894"/>
                    <a:pt x="3513" y="3906"/>
                  </a:cubicBezTo>
                  <a:cubicBezTo>
                    <a:pt x="3429" y="4121"/>
                    <a:pt x="3239" y="4263"/>
                    <a:pt x="3013" y="4263"/>
                  </a:cubicBezTo>
                  <a:lnTo>
                    <a:pt x="2858" y="4263"/>
                  </a:lnTo>
                  <a:cubicBezTo>
                    <a:pt x="2739" y="4263"/>
                    <a:pt x="2632" y="4204"/>
                    <a:pt x="2572" y="4121"/>
                  </a:cubicBezTo>
                  <a:cubicBezTo>
                    <a:pt x="2596" y="4097"/>
                    <a:pt x="2620" y="4085"/>
                    <a:pt x="2644" y="4073"/>
                  </a:cubicBezTo>
                  <a:cubicBezTo>
                    <a:pt x="2739" y="4013"/>
                    <a:pt x="2834" y="3954"/>
                    <a:pt x="2941" y="3894"/>
                  </a:cubicBezTo>
                  <a:lnTo>
                    <a:pt x="2941" y="3906"/>
                  </a:lnTo>
                  <a:cubicBezTo>
                    <a:pt x="2929" y="4013"/>
                    <a:pt x="3001" y="4073"/>
                    <a:pt x="3096" y="4073"/>
                  </a:cubicBezTo>
                  <a:cubicBezTo>
                    <a:pt x="3179" y="4073"/>
                    <a:pt x="3239" y="4001"/>
                    <a:pt x="3239" y="3906"/>
                  </a:cubicBezTo>
                  <a:lnTo>
                    <a:pt x="3239" y="3704"/>
                  </a:lnTo>
                  <a:cubicBezTo>
                    <a:pt x="3346" y="3632"/>
                    <a:pt x="3453" y="3549"/>
                    <a:pt x="3572" y="3478"/>
                  </a:cubicBezTo>
                  <a:close/>
                  <a:moveTo>
                    <a:pt x="4965" y="3370"/>
                  </a:moveTo>
                  <a:lnTo>
                    <a:pt x="4965" y="3382"/>
                  </a:lnTo>
                  <a:lnTo>
                    <a:pt x="5811" y="3382"/>
                  </a:lnTo>
                  <a:lnTo>
                    <a:pt x="5727" y="3966"/>
                  </a:lnTo>
                  <a:cubicBezTo>
                    <a:pt x="5692" y="4144"/>
                    <a:pt x="5549" y="4263"/>
                    <a:pt x="5382" y="4263"/>
                  </a:cubicBezTo>
                  <a:lnTo>
                    <a:pt x="5215" y="4263"/>
                  </a:lnTo>
                  <a:cubicBezTo>
                    <a:pt x="4977" y="4263"/>
                    <a:pt x="4775" y="4097"/>
                    <a:pt x="4715" y="3882"/>
                  </a:cubicBezTo>
                  <a:cubicBezTo>
                    <a:pt x="4715" y="3847"/>
                    <a:pt x="4703" y="3823"/>
                    <a:pt x="4703" y="3787"/>
                  </a:cubicBezTo>
                  <a:cubicBezTo>
                    <a:pt x="4679" y="3668"/>
                    <a:pt x="4644" y="3370"/>
                    <a:pt x="4644" y="3370"/>
                  </a:cubicBezTo>
                  <a:close/>
                  <a:moveTo>
                    <a:pt x="4453" y="311"/>
                  </a:moveTo>
                  <a:cubicBezTo>
                    <a:pt x="4549" y="311"/>
                    <a:pt x="4632" y="322"/>
                    <a:pt x="4715" y="358"/>
                  </a:cubicBezTo>
                  <a:cubicBezTo>
                    <a:pt x="5072" y="453"/>
                    <a:pt x="5299" y="811"/>
                    <a:pt x="5275" y="1215"/>
                  </a:cubicBezTo>
                  <a:cubicBezTo>
                    <a:pt x="5275" y="1299"/>
                    <a:pt x="5334" y="1382"/>
                    <a:pt x="5430" y="1382"/>
                  </a:cubicBezTo>
                  <a:cubicBezTo>
                    <a:pt x="5513" y="1382"/>
                    <a:pt x="5584" y="1323"/>
                    <a:pt x="5584" y="1227"/>
                  </a:cubicBezTo>
                  <a:cubicBezTo>
                    <a:pt x="5608" y="1025"/>
                    <a:pt x="5572" y="823"/>
                    <a:pt x="5501" y="668"/>
                  </a:cubicBezTo>
                  <a:lnTo>
                    <a:pt x="5501" y="668"/>
                  </a:lnTo>
                  <a:cubicBezTo>
                    <a:pt x="6084" y="751"/>
                    <a:pt x="6525" y="1263"/>
                    <a:pt x="6525" y="1858"/>
                  </a:cubicBezTo>
                  <a:lnTo>
                    <a:pt x="6525" y="3299"/>
                  </a:lnTo>
                  <a:cubicBezTo>
                    <a:pt x="6215" y="3156"/>
                    <a:pt x="5596" y="2811"/>
                    <a:pt x="5144" y="2120"/>
                  </a:cubicBezTo>
                  <a:cubicBezTo>
                    <a:pt x="5191" y="2061"/>
                    <a:pt x="5251" y="2025"/>
                    <a:pt x="5299" y="1966"/>
                  </a:cubicBezTo>
                  <a:cubicBezTo>
                    <a:pt x="5358" y="1906"/>
                    <a:pt x="5358" y="1799"/>
                    <a:pt x="5275" y="1739"/>
                  </a:cubicBezTo>
                  <a:cubicBezTo>
                    <a:pt x="5246" y="1711"/>
                    <a:pt x="5210" y="1696"/>
                    <a:pt x="5173" y="1696"/>
                  </a:cubicBezTo>
                  <a:cubicBezTo>
                    <a:pt x="5132" y="1696"/>
                    <a:pt x="5092" y="1714"/>
                    <a:pt x="5060" y="1751"/>
                  </a:cubicBezTo>
                  <a:cubicBezTo>
                    <a:pt x="3727" y="3239"/>
                    <a:pt x="2060" y="4061"/>
                    <a:pt x="1429" y="4323"/>
                  </a:cubicBezTo>
                  <a:cubicBezTo>
                    <a:pt x="1465" y="4061"/>
                    <a:pt x="1512" y="3585"/>
                    <a:pt x="1512" y="2882"/>
                  </a:cubicBezTo>
                  <a:cubicBezTo>
                    <a:pt x="1512" y="2192"/>
                    <a:pt x="1798" y="1549"/>
                    <a:pt x="2322" y="1049"/>
                  </a:cubicBezTo>
                  <a:cubicBezTo>
                    <a:pt x="2822" y="572"/>
                    <a:pt x="3477" y="311"/>
                    <a:pt x="4120" y="311"/>
                  </a:cubicBezTo>
                  <a:close/>
                  <a:moveTo>
                    <a:pt x="6108" y="3466"/>
                  </a:moveTo>
                  <a:cubicBezTo>
                    <a:pt x="6144" y="3478"/>
                    <a:pt x="6156" y="3490"/>
                    <a:pt x="6192" y="3490"/>
                  </a:cubicBezTo>
                  <a:cubicBezTo>
                    <a:pt x="6227" y="3632"/>
                    <a:pt x="6346" y="3728"/>
                    <a:pt x="6501" y="3728"/>
                  </a:cubicBezTo>
                  <a:lnTo>
                    <a:pt x="6584" y="3728"/>
                  </a:lnTo>
                  <a:cubicBezTo>
                    <a:pt x="6739" y="3728"/>
                    <a:pt x="6858" y="3847"/>
                    <a:pt x="6858" y="4001"/>
                  </a:cubicBezTo>
                  <a:cubicBezTo>
                    <a:pt x="6858" y="4144"/>
                    <a:pt x="6739" y="4263"/>
                    <a:pt x="6584" y="4263"/>
                  </a:cubicBezTo>
                  <a:lnTo>
                    <a:pt x="6477" y="4263"/>
                  </a:lnTo>
                  <a:cubicBezTo>
                    <a:pt x="6477" y="4180"/>
                    <a:pt x="6418" y="4097"/>
                    <a:pt x="6334" y="4097"/>
                  </a:cubicBezTo>
                  <a:cubicBezTo>
                    <a:pt x="6239" y="4097"/>
                    <a:pt x="6168" y="4156"/>
                    <a:pt x="6156" y="4252"/>
                  </a:cubicBezTo>
                  <a:cubicBezTo>
                    <a:pt x="6108" y="4775"/>
                    <a:pt x="5882" y="5252"/>
                    <a:pt x="5501" y="5609"/>
                  </a:cubicBezTo>
                  <a:cubicBezTo>
                    <a:pt x="5108" y="5966"/>
                    <a:pt x="4620" y="6157"/>
                    <a:pt x="4096" y="6157"/>
                  </a:cubicBezTo>
                  <a:cubicBezTo>
                    <a:pt x="3596" y="6157"/>
                    <a:pt x="3108" y="5966"/>
                    <a:pt x="2715" y="5621"/>
                  </a:cubicBezTo>
                  <a:cubicBezTo>
                    <a:pt x="2358" y="5287"/>
                    <a:pt x="2143" y="4859"/>
                    <a:pt x="2060" y="4382"/>
                  </a:cubicBezTo>
                  <a:cubicBezTo>
                    <a:pt x="2120" y="4359"/>
                    <a:pt x="2203" y="4311"/>
                    <a:pt x="2274" y="4287"/>
                  </a:cubicBezTo>
                  <a:cubicBezTo>
                    <a:pt x="2393" y="4478"/>
                    <a:pt x="2596" y="4597"/>
                    <a:pt x="2834" y="4597"/>
                  </a:cubicBezTo>
                  <a:lnTo>
                    <a:pt x="3001" y="4597"/>
                  </a:lnTo>
                  <a:cubicBezTo>
                    <a:pt x="3382" y="4597"/>
                    <a:pt x="3727" y="4311"/>
                    <a:pt x="3822" y="3942"/>
                  </a:cubicBezTo>
                  <a:cubicBezTo>
                    <a:pt x="3858" y="3823"/>
                    <a:pt x="3965" y="3728"/>
                    <a:pt x="4108" y="3728"/>
                  </a:cubicBezTo>
                  <a:cubicBezTo>
                    <a:pt x="4239" y="3728"/>
                    <a:pt x="4358" y="3823"/>
                    <a:pt x="4382" y="3942"/>
                  </a:cubicBezTo>
                  <a:cubicBezTo>
                    <a:pt x="4477" y="4311"/>
                    <a:pt x="4822" y="4597"/>
                    <a:pt x="5203" y="4597"/>
                  </a:cubicBezTo>
                  <a:lnTo>
                    <a:pt x="5370" y="4597"/>
                  </a:lnTo>
                  <a:cubicBezTo>
                    <a:pt x="5692" y="4597"/>
                    <a:pt x="5989" y="4347"/>
                    <a:pt x="6037" y="4013"/>
                  </a:cubicBezTo>
                  <a:lnTo>
                    <a:pt x="6108" y="3466"/>
                  </a:lnTo>
                  <a:close/>
                  <a:moveTo>
                    <a:pt x="4977" y="6311"/>
                  </a:moveTo>
                  <a:lnTo>
                    <a:pt x="4977" y="6859"/>
                  </a:lnTo>
                  <a:cubicBezTo>
                    <a:pt x="4977" y="7216"/>
                    <a:pt x="5203" y="7526"/>
                    <a:pt x="5549" y="7645"/>
                  </a:cubicBezTo>
                  <a:lnTo>
                    <a:pt x="5799" y="7740"/>
                  </a:lnTo>
                  <a:lnTo>
                    <a:pt x="5656" y="8062"/>
                  </a:lnTo>
                  <a:cubicBezTo>
                    <a:pt x="5382" y="8669"/>
                    <a:pt x="4775" y="9062"/>
                    <a:pt x="4120" y="9062"/>
                  </a:cubicBezTo>
                  <a:cubicBezTo>
                    <a:pt x="3453" y="9062"/>
                    <a:pt x="2858" y="8669"/>
                    <a:pt x="2584" y="8062"/>
                  </a:cubicBezTo>
                  <a:lnTo>
                    <a:pt x="2441" y="7740"/>
                  </a:lnTo>
                  <a:lnTo>
                    <a:pt x="2691" y="7645"/>
                  </a:lnTo>
                  <a:cubicBezTo>
                    <a:pt x="3036" y="7526"/>
                    <a:pt x="3251" y="7216"/>
                    <a:pt x="3251" y="6859"/>
                  </a:cubicBezTo>
                  <a:lnTo>
                    <a:pt x="3251" y="6311"/>
                  </a:lnTo>
                  <a:cubicBezTo>
                    <a:pt x="3525" y="6407"/>
                    <a:pt x="3822" y="6466"/>
                    <a:pt x="4120" y="6466"/>
                  </a:cubicBezTo>
                  <a:cubicBezTo>
                    <a:pt x="4418" y="6466"/>
                    <a:pt x="4715" y="6407"/>
                    <a:pt x="4977" y="6311"/>
                  </a:cubicBezTo>
                  <a:close/>
                  <a:moveTo>
                    <a:pt x="4084" y="1"/>
                  </a:moveTo>
                  <a:cubicBezTo>
                    <a:pt x="3358" y="1"/>
                    <a:pt x="2620" y="299"/>
                    <a:pt x="2060" y="834"/>
                  </a:cubicBezTo>
                  <a:cubicBezTo>
                    <a:pt x="1489" y="1382"/>
                    <a:pt x="1155" y="2120"/>
                    <a:pt x="1155" y="2882"/>
                  </a:cubicBezTo>
                  <a:cubicBezTo>
                    <a:pt x="1155" y="4025"/>
                    <a:pt x="1024" y="4537"/>
                    <a:pt x="1024" y="4537"/>
                  </a:cubicBezTo>
                  <a:cubicBezTo>
                    <a:pt x="1012" y="4597"/>
                    <a:pt x="1024" y="4656"/>
                    <a:pt x="1072" y="4704"/>
                  </a:cubicBezTo>
                  <a:cubicBezTo>
                    <a:pt x="1096" y="4728"/>
                    <a:pt x="1143" y="4740"/>
                    <a:pt x="1167" y="4740"/>
                  </a:cubicBezTo>
                  <a:cubicBezTo>
                    <a:pt x="1191" y="4740"/>
                    <a:pt x="1203" y="4740"/>
                    <a:pt x="1227" y="4728"/>
                  </a:cubicBezTo>
                  <a:cubicBezTo>
                    <a:pt x="1250" y="4728"/>
                    <a:pt x="1441" y="4656"/>
                    <a:pt x="1739" y="4525"/>
                  </a:cubicBezTo>
                  <a:cubicBezTo>
                    <a:pt x="1822" y="5025"/>
                    <a:pt x="2096" y="5490"/>
                    <a:pt x="2477" y="5847"/>
                  </a:cubicBezTo>
                  <a:cubicBezTo>
                    <a:pt x="2620" y="5966"/>
                    <a:pt x="2751" y="6073"/>
                    <a:pt x="2894" y="6145"/>
                  </a:cubicBezTo>
                  <a:lnTo>
                    <a:pt x="2894" y="6847"/>
                  </a:lnTo>
                  <a:cubicBezTo>
                    <a:pt x="2894" y="7061"/>
                    <a:pt x="2763" y="7264"/>
                    <a:pt x="2560" y="7335"/>
                  </a:cubicBezTo>
                  <a:lnTo>
                    <a:pt x="786" y="7954"/>
                  </a:lnTo>
                  <a:cubicBezTo>
                    <a:pt x="310" y="8121"/>
                    <a:pt x="0" y="8573"/>
                    <a:pt x="0" y="9074"/>
                  </a:cubicBezTo>
                  <a:lnTo>
                    <a:pt x="0" y="10740"/>
                  </a:lnTo>
                  <a:cubicBezTo>
                    <a:pt x="0" y="10836"/>
                    <a:pt x="72" y="10907"/>
                    <a:pt x="155" y="10907"/>
                  </a:cubicBezTo>
                  <a:cubicBezTo>
                    <a:pt x="250" y="10907"/>
                    <a:pt x="322" y="10836"/>
                    <a:pt x="322" y="10740"/>
                  </a:cubicBezTo>
                  <a:lnTo>
                    <a:pt x="322" y="9074"/>
                  </a:lnTo>
                  <a:cubicBezTo>
                    <a:pt x="322" y="8931"/>
                    <a:pt x="358" y="8788"/>
                    <a:pt x="429" y="8669"/>
                  </a:cubicBezTo>
                  <a:lnTo>
                    <a:pt x="596" y="8824"/>
                  </a:lnTo>
                  <a:cubicBezTo>
                    <a:pt x="619" y="8847"/>
                    <a:pt x="667" y="8871"/>
                    <a:pt x="691" y="8871"/>
                  </a:cubicBezTo>
                  <a:cubicBezTo>
                    <a:pt x="739" y="8871"/>
                    <a:pt x="786" y="8847"/>
                    <a:pt x="810" y="8812"/>
                  </a:cubicBezTo>
                  <a:cubicBezTo>
                    <a:pt x="869" y="8728"/>
                    <a:pt x="858" y="8645"/>
                    <a:pt x="798" y="8585"/>
                  </a:cubicBezTo>
                  <a:lnTo>
                    <a:pt x="619" y="8431"/>
                  </a:lnTo>
                  <a:cubicBezTo>
                    <a:pt x="691" y="8359"/>
                    <a:pt x="798" y="8312"/>
                    <a:pt x="893" y="8276"/>
                  </a:cubicBezTo>
                  <a:lnTo>
                    <a:pt x="2096" y="7835"/>
                  </a:lnTo>
                  <a:lnTo>
                    <a:pt x="2239" y="8181"/>
                  </a:lnTo>
                  <a:cubicBezTo>
                    <a:pt x="2572" y="8907"/>
                    <a:pt x="3286" y="9371"/>
                    <a:pt x="4072" y="9371"/>
                  </a:cubicBezTo>
                  <a:cubicBezTo>
                    <a:pt x="4858" y="9371"/>
                    <a:pt x="5572" y="8907"/>
                    <a:pt x="5906" y="8181"/>
                  </a:cubicBezTo>
                  <a:lnTo>
                    <a:pt x="6049" y="7835"/>
                  </a:lnTo>
                  <a:lnTo>
                    <a:pt x="7263" y="8276"/>
                  </a:lnTo>
                  <a:cubicBezTo>
                    <a:pt x="7358" y="8300"/>
                    <a:pt x="7454" y="8359"/>
                    <a:pt x="7525" y="8431"/>
                  </a:cubicBezTo>
                  <a:lnTo>
                    <a:pt x="6751" y="9085"/>
                  </a:lnTo>
                  <a:cubicBezTo>
                    <a:pt x="6561" y="9252"/>
                    <a:pt x="6454" y="9478"/>
                    <a:pt x="6454" y="9728"/>
                  </a:cubicBezTo>
                  <a:lnTo>
                    <a:pt x="6454" y="10752"/>
                  </a:lnTo>
                  <a:cubicBezTo>
                    <a:pt x="6454" y="10848"/>
                    <a:pt x="6525" y="10919"/>
                    <a:pt x="6620" y="10919"/>
                  </a:cubicBezTo>
                  <a:cubicBezTo>
                    <a:pt x="6704" y="10919"/>
                    <a:pt x="6787" y="10848"/>
                    <a:pt x="6787" y="10752"/>
                  </a:cubicBezTo>
                  <a:lnTo>
                    <a:pt x="6787" y="9728"/>
                  </a:lnTo>
                  <a:cubicBezTo>
                    <a:pt x="6787" y="9586"/>
                    <a:pt x="6846" y="9431"/>
                    <a:pt x="6965" y="9324"/>
                  </a:cubicBezTo>
                  <a:lnTo>
                    <a:pt x="7716" y="8669"/>
                  </a:lnTo>
                  <a:cubicBezTo>
                    <a:pt x="7775" y="8788"/>
                    <a:pt x="7823" y="8943"/>
                    <a:pt x="7823" y="9074"/>
                  </a:cubicBezTo>
                  <a:lnTo>
                    <a:pt x="7823" y="10740"/>
                  </a:lnTo>
                  <a:cubicBezTo>
                    <a:pt x="7823" y="10836"/>
                    <a:pt x="7894" y="10907"/>
                    <a:pt x="7989" y="10907"/>
                  </a:cubicBezTo>
                  <a:cubicBezTo>
                    <a:pt x="8073" y="10907"/>
                    <a:pt x="8144" y="10836"/>
                    <a:pt x="8144" y="10740"/>
                  </a:cubicBezTo>
                  <a:lnTo>
                    <a:pt x="8144" y="9074"/>
                  </a:lnTo>
                  <a:cubicBezTo>
                    <a:pt x="8216" y="8585"/>
                    <a:pt x="7882" y="8133"/>
                    <a:pt x="7418" y="7978"/>
                  </a:cubicBezTo>
                  <a:lnTo>
                    <a:pt x="5656" y="7347"/>
                  </a:lnTo>
                  <a:cubicBezTo>
                    <a:pt x="5441" y="7276"/>
                    <a:pt x="5311" y="7085"/>
                    <a:pt x="5311" y="6859"/>
                  </a:cubicBezTo>
                  <a:lnTo>
                    <a:pt x="5311" y="6157"/>
                  </a:lnTo>
                  <a:cubicBezTo>
                    <a:pt x="5453" y="6073"/>
                    <a:pt x="5608" y="5966"/>
                    <a:pt x="5739" y="5835"/>
                  </a:cubicBezTo>
                  <a:cubicBezTo>
                    <a:pt x="6096" y="5490"/>
                    <a:pt x="6346" y="5049"/>
                    <a:pt x="6442" y="4597"/>
                  </a:cubicBezTo>
                  <a:lnTo>
                    <a:pt x="6584" y="4597"/>
                  </a:lnTo>
                  <a:cubicBezTo>
                    <a:pt x="6918" y="4597"/>
                    <a:pt x="7168" y="4323"/>
                    <a:pt x="7168" y="4013"/>
                  </a:cubicBezTo>
                  <a:cubicBezTo>
                    <a:pt x="7168" y="3775"/>
                    <a:pt x="7037" y="3573"/>
                    <a:pt x="6823" y="3478"/>
                  </a:cubicBezTo>
                  <a:lnTo>
                    <a:pt x="6823" y="1870"/>
                  </a:lnTo>
                  <a:cubicBezTo>
                    <a:pt x="6823" y="1025"/>
                    <a:pt x="6144" y="334"/>
                    <a:pt x="5299" y="334"/>
                  </a:cubicBezTo>
                  <a:lnTo>
                    <a:pt x="5251" y="334"/>
                  </a:lnTo>
                  <a:cubicBezTo>
                    <a:pt x="5132" y="203"/>
                    <a:pt x="4965" y="96"/>
                    <a:pt x="4787" y="61"/>
                  </a:cubicBezTo>
                  <a:cubicBezTo>
                    <a:pt x="4668" y="25"/>
                    <a:pt x="4549" y="1"/>
                    <a:pt x="442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4" name="Google Shape;1204;p42"/>
            <p:cNvSpPr/>
            <p:nvPr/>
          </p:nvSpPr>
          <p:spPr>
            <a:xfrm>
              <a:off x="8164591" y="3033589"/>
              <a:ext cx="43402" cy="15396"/>
            </a:xfrm>
            <a:custGeom>
              <a:avLst/>
              <a:gdLst/>
              <a:ahLst/>
              <a:cxnLst/>
              <a:rect l="l" t="t" r="r" b="b"/>
              <a:pathLst>
                <a:path w="1370" h="486" extrusionOk="0">
                  <a:moveTo>
                    <a:pt x="173" y="0"/>
                  </a:moveTo>
                  <a:cubicBezTo>
                    <a:pt x="131" y="0"/>
                    <a:pt x="90" y="15"/>
                    <a:pt x="60" y="45"/>
                  </a:cubicBezTo>
                  <a:cubicBezTo>
                    <a:pt x="0" y="104"/>
                    <a:pt x="0" y="212"/>
                    <a:pt x="60" y="271"/>
                  </a:cubicBezTo>
                  <a:cubicBezTo>
                    <a:pt x="203" y="402"/>
                    <a:pt x="441" y="485"/>
                    <a:pt x="691" y="485"/>
                  </a:cubicBezTo>
                  <a:cubicBezTo>
                    <a:pt x="941" y="485"/>
                    <a:pt x="1179" y="414"/>
                    <a:pt x="1310" y="271"/>
                  </a:cubicBezTo>
                  <a:cubicBezTo>
                    <a:pt x="1370" y="212"/>
                    <a:pt x="1370" y="104"/>
                    <a:pt x="1310" y="45"/>
                  </a:cubicBezTo>
                  <a:cubicBezTo>
                    <a:pt x="1280" y="15"/>
                    <a:pt x="1242" y="0"/>
                    <a:pt x="1203" y="0"/>
                  </a:cubicBezTo>
                  <a:cubicBezTo>
                    <a:pt x="1164" y="0"/>
                    <a:pt x="1125" y="15"/>
                    <a:pt x="1096" y="45"/>
                  </a:cubicBezTo>
                  <a:cubicBezTo>
                    <a:pt x="1036" y="104"/>
                    <a:pt x="893" y="164"/>
                    <a:pt x="691" y="164"/>
                  </a:cubicBezTo>
                  <a:cubicBezTo>
                    <a:pt x="477" y="164"/>
                    <a:pt x="346" y="93"/>
                    <a:pt x="286" y="45"/>
                  </a:cubicBezTo>
                  <a:cubicBezTo>
                    <a:pt x="256" y="15"/>
                    <a:pt x="215" y="0"/>
                    <a:pt x="17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5" name="Google Shape;1205;p42"/>
            <p:cNvSpPr/>
            <p:nvPr/>
          </p:nvSpPr>
          <p:spPr>
            <a:xfrm>
              <a:off x="8213632" y="2995383"/>
              <a:ext cx="10581" cy="15492"/>
            </a:xfrm>
            <a:custGeom>
              <a:avLst/>
              <a:gdLst/>
              <a:ahLst/>
              <a:cxnLst/>
              <a:rect l="l" t="t" r="r" b="b"/>
              <a:pathLst>
                <a:path w="334" h="489" extrusionOk="0">
                  <a:moveTo>
                    <a:pt x="167" y="1"/>
                  </a:moveTo>
                  <a:cubicBezTo>
                    <a:pt x="83" y="1"/>
                    <a:pt x="0" y="72"/>
                    <a:pt x="0" y="167"/>
                  </a:cubicBezTo>
                  <a:lnTo>
                    <a:pt x="0" y="322"/>
                  </a:lnTo>
                  <a:cubicBezTo>
                    <a:pt x="0" y="417"/>
                    <a:pt x="83" y="489"/>
                    <a:pt x="167" y="489"/>
                  </a:cubicBezTo>
                  <a:cubicBezTo>
                    <a:pt x="250" y="489"/>
                    <a:pt x="334" y="417"/>
                    <a:pt x="334" y="322"/>
                  </a:cubicBezTo>
                  <a:lnTo>
                    <a:pt x="334" y="167"/>
                  </a:lnTo>
                  <a:cubicBezTo>
                    <a:pt x="322" y="72"/>
                    <a:pt x="262" y="1"/>
                    <a:pt x="16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6" name="Google Shape;1206;p42"/>
            <p:cNvSpPr/>
            <p:nvPr/>
          </p:nvSpPr>
          <p:spPr>
            <a:xfrm>
              <a:off x="8088401" y="3165758"/>
              <a:ext cx="21511" cy="61998"/>
            </a:xfrm>
            <a:custGeom>
              <a:avLst/>
              <a:gdLst/>
              <a:ahLst/>
              <a:cxnLst/>
              <a:rect l="l" t="t" r="r" b="b"/>
              <a:pathLst>
                <a:path w="679" h="1957" extrusionOk="0">
                  <a:moveTo>
                    <a:pt x="176" y="1"/>
                  </a:moveTo>
                  <a:cubicBezTo>
                    <a:pt x="132" y="1"/>
                    <a:pt x="93" y="19"/>
                    <a:pt x="60" y="52"/>
                  </a:cubicBezTo>
                  <a:cubicBezTo>
                    <a:pt x="0" y="123"/>
                    <a:pt x="12" y="219"/>
                    <a:pt x="72" y="278"/>
                  </a:cubicBezTo>
                  <a:lnTo>
                    <a:pt x="179" y="362"/>
                  </a:lnTo>
                  <a:cubicBezTo>
                    <a:pt x="298" y="469"/>
                    <a:pt x="357" y="600"/>
                    <a:pt x="357" y="766"/>
                  </a:cubicBezTo>
                  <a:lnTo>
                    <a:pt x="357" y="1790"/>
                  </a:lnTo>
                  <a:cubicBezTo>
                    <a:pt x="357" y="1886"/>
                    <a:pt x="429" y="1957"/>
                    <a:pt x="524" y="1957"/>
                  </a:cubicBezTo>
                  <a:cubicBezTo>
                    <a:pt x="607" y="1957"/>
                    <a:pt x="679" y="1886"/>
                    <a:pt x="679" y="1790"/>
                  </a:cubicBezTo>
                  <a:lnTo>
                    <a:pt x="679" y="766"/>
                  </a:lnTo>
                  <a:cubicBezTo>
                    <a:pt x="679" y="528"/>
                    <a:pt x="584" y="290"/>
                    <a:pt x="381" y="123"/>
                  </a:cubicBezTo>
                  <a:lnTo>
                    <a:pt x="286" y="40"/>
                  </a:lnTo>
                  <a:cubicBezTo>
                    <a:pt x="248" y="13"/>
                    <a:pt x="211" y="1"/>
                    <a:pt x="17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7594921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4" name="Google Shape;1164;p42"/>
          <p:cNvSpPr txBox="1">
            <a:spLocks noGrp="1"/>
          </p:cNvSpPr>
          <p:nvPr>
            <p:ph type="ctrTitle" idx="6"/>
          </p:nvPr>
        </p:nvSpPr>
        <p:spPr>
          <a:xfrm>
            <a:off x="598042" y="176147"/>
            <a:ext cx="5347077" cy="5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Competencias instruccionales</a:t>
            </a:r>
            <a:endParaRPr dirty="0"/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957739479"/>
              </p:ext>
            </p:extLst>
          </p:nvPr>
        </p:nvGraphicFramePr>
        <p:xfrm>
          <a:off x="1379034" y="989475"/>
          <a:ext cx="6660065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23288452"/>
      </p:ext>
    </p:extLst>
  </p:cSld>
  <p:clrMapOvr>
    <a:masterClrMapping/>
  </p:clrMapOvr>
</p:sld>
</file>

<file path=ppt/theme/theme1.xml><?xml version="1.0" encoding="utf-8"?>
<a:theme xmlns:a="http://schemas.openxmlformats.org/drawingml/2006/main" name="Data Science Consulting by Slidesgo">
  <a:themeElements>
    <a:clrScheme name="Simple Light">
      <a:dk1>
        <a:srgbClr val="1A5E8F"/>
      </a:dk1>
      <a:lt1>
        <a:srgbClr val="FFFFFF"/>
      </a:lt1>
      <a:dk2>
        <a:srgbClr val="002845"/>
      </a:dk2>
      <a:lt2>
        <a:srgbClr val="FFD6E1"/>
      </a:lt2>
      <a:accent1>
        <a:srgbClr val="E898AC"/>
      </a:accent1>
      <a:accent2>
        <a:srgbClr val="00CFCC"/>
      </a:accent2>
      <a:accent3>
        <a:srgbClr val="FF9973"/>
      </a:accent3>
      <a:accent4>
        <a:srgbClr val="F64975"/>
      </a:accent4>
      <a:accent5>
        <a:srgbClr val="5EFFFD"/>
      </a:accent5>
      <a:accent6>
        <a:srgbClr val="FC723F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AEC412076FAF3409E51874A207A0569" ma:contentTypeVersion="0" ma:contentTypeDescription="Crear nuevo documento." ma:contentTypeScope="" ma:versionID="1d5ce6b2249ca8867d4417a497e65d9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5b2b1fa7a59e354d7f595b773242440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253D4C7-C212-4CEC-A258-F47D62609067}"/>
</file>

<file path=customXml/itemProps2.xml><?xml version="1.0" encoding="utf-8"?>
<ds:datastoreItem xmlns:ds="http://schemas.openxmlformats.org/officeDocument/2006/customXml" ds:itemID="{F480F666-407D-4F41-BA6B-386AFECD4B96}"/>
</file>

<file path=customXml/itemProps3.xml><?xml version="1.0" encoding="utf-8"?>
<ds:datastoreItem xmlns:ds="http://schemas.openxmlformats.org/officeDocument/2006/customXml" ds:itemID="{01EBE2B2-5CF8-4E71-9FA7-272D29D46B88}"/>
</file>

<file path=docProps/app.xml><?xml version="1.0" encoding="utf-8"?>
<Properties xmlns="http://schemas.openxmlformats.org/officeDocument/2006/extended-properties" xmlns:vt="http://schemas.openxmlformats.org/officeDocument/2006/docPropsVTypes">
  <TotalTime>4352</TotalTime>
  <Words>727</Words>
  <Application>Microsoft Office PowerPoint</Application>
  <PresentationFormat>Presentación en pantalla (16:9)</PresentationFormat>
  <Paragraphs>79</Paragraphs>
  <Slides>6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Advent Pro SemiBold</vt:lpstr>
      <vt:lpstr>Fira Sans Condensed Medium</vt:lpstr>
      <vt:lpstr>Share Tech</vt:lpstr>
      <vt:lpstr>Arial</vt:lpstr>
      <vt:lpstr>Maven Pro</vt:lpstr>
      <vt:lpstr>Data Science Consulting by Slidesgo</vt:lpstr>
      <vt:lpstr>Sistemas de información para la toma de decisiones en salud</vt:lpstr>
      <vt:lpstr>Objetivo</vt:lpstr>
      <vt:lpstr>Competencias profesionales MSP</vt:lpstr>
      <vt:lpstr>Competencias profesionales area de concentración</vt:lpstr>
      <vt:lpstr>TEMAS</vt:lpstr>
      <vt:lpstr>Competencias instruccionales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SCIENCE CONSULTING</dc:title>
  <dc:creator>Diana Molina Velez</dc:creator>
  <cp:lastModifiedBy>Lina Sofia Palacio Mejia</cp:lastModifiedBy>
  <cp:revision>35</cp:revision>
  <dcterms:modified xsi:type="dcterms:W3CDTF">2022-11-14T22:27:41Z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0x0101005AEC412076FAF3409E51874A207A0569</vt:lpwstr>
  </property>
</Properties>
</file>